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70" r:id="rId4"/>
    <p:sldId id="259" r:id="rId5"/>
    <p:sldId id="260" r:id="rId6"/>
    <p:sldId id="268" r:id="rId7"/>
    <p:sldId id="280" r:id="rId8"/>
    <p:sldId id="263" r:id="rId9"/>
    <p:sldId id="274" r:id="rId10"/>
    <p:sldId id="275" r:id="rId11"/>
    <p:sldId id="279" r:id="rId12"/>
    <p:sldId id="271" r:id="rId13"/>
    <p:sldId id="278" r:id="rId14"/>
    <p:sldId id="272" r:id="rId15"/>
    <p:sldId id="273" r:id="rId16"/>
    <p:sldId id="276" r:id="rId17"/>
    <p:sldId id="264" r:id="rId18"/>
    <p:sldId id="277" r:id="rId19"/>
    <p:sldId id="269" r:id="rId20"/>
    <p:sldId id="26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46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e Ramer" userId="8bc5db6bda6f9aa4" providerId="LiveId" clId="{0A74FD19-2716-4D35-A79E-CF0C82433453}"/>
    <pc:docChg chg="custSel addSld delSld modSld sldOrd modMainMaster">
      <pc:chgData name="Anne Ramer" userId="8bc5db6bda6f9aa4" providerId="LiveId" clId="{0A74FD19-2716-4D35-A79E-CF0C82433453}" dt="2021-01-12T02:18:14.303" v="4204" actId="255"/>
      <pc:docMkLst>
        <pc:docMk/>
      </pc:docMkLst>
      <pc:sldChg chg="addSp delSp modSp mod">
        <pc:chgData name="Anne Ramer" userId="8bc5db6bda6f9aa4" providerId="LiveId" clId="{0A74FD19-2716-4D35-A79E-CF0C82433453}" dt="2021-01-12T01:11:01.384" v="1926" actId="20577"/>
        <pc:sldMkLst>
          <pc:docMk/>
          <pc:sldMk cId="1857174342" sldId="256"/>
        </pc:sldMkLst>
        <pc:spChg chg="mod">
          <ac:chgData name="Anne Ramer" userId="8bc5db6bda6f9aa4" providerId="LiveId" clId="{0A74FD19-2716-4D35-A79E-CF0C82433453}" dt="2021-01-12T01:11:01.384" v="1926" actId="20577"/>
          <ac:spMkLst>
            <pc:docMk/>
            <pc:sldMk cId="1857174342" sldId="256"/>
            <ac:spMk id="2" creationId="{75767B3C-F0D9-4C7E-896C-54BD651DE369}"/>
          </ac:spMkLst>
        </pc:spChg>
        <pc:spChg chg="mod">
          <ac:chgData name="Anne Ramer" userId="8bc5db6bda6f9aa4" providerId="LiveId" clId="{0A74FD19-2716-4D35-A79E-CF0C82433453}" dt="2021-01-12T00:48:33.284" v="1522" actId="1076"/>
          <ac:spMkLst>
            <pc:docMk/>
            <pc:sldMk cId="1857174342" sldId="256"/>
            <ac:spMk id="3" creationId="{13C7C6F2-563E-48A6-8C5E-0FC1C2A8EC20}"/>
          </ac:spMkLst>
        </pc:spChg>
        <pc:spChg chg="add del mod">
          <ac:chgData name="Anne Ramer" userId="8bc5db6bda6f9aa4" providerId="LiveId" clId="{0A74FD19-2716-4D35-A79E-CF0C82433453}" dt="2021-01-12T00:44:03.166" v="1494" actId="478"/>
          <ac:spMkLst>
            <pc:docMk/>
            <pc:sldMk cId="1857174342" sldId="256"/>
            <ac:spMk id="5" creationId="{B5540338-0D2A-4C08-B466-CD600BD94B7B}"/>
          </ac:spMkLst>
        </pc:spChg>
        <pc:picChg chg="add del mod">
          <ac:chgData name="Anne Ramer" userId="8bc5db6bda6f9aa4" providerId="LiveId" clId="{0A74FD19-2716-4D35-A79E-CF0C82433453}" dt="2021-01-12T00:45:10.027" v="1498" actId="478"/>
          <ac:picMkLst>
            <pc:docMk/>
            <pc:sldMk cId="1857174342" sldId="256"/>
            <ac:picMk id="6" creationId="{9DE0B25B-4AEF-4E83-A50D-001430601381}"/>
          </ac:picMkLst>
        </pc:picChg>
        <pc:picChg chg="add del mod">
          <ac:chgData name="Anne Ramer" userId="8bc5db6bda6f9aa4" providerId="LiveId" clId="{0A74FD19-2716-4D35-A79E-CF0C82433453}" dt="2021-01-12T00:47:30.338" v="1506" actId="478"/>
          <ac:picMkLst>
            <pc:docMk/>
            <pc:sldMk cId="1857174342" sldId="256"/>
            <ac:picMk id="8" creationId="{E7BE38B2-A5DE-4396-AA9A-89CE53A2761E}"/>
          </ac:picMkLst>
        </pc:picChg>
        <pc:picChg chg="add del mod">
          <ac:chgData name="Anne Ramer" userId="8bc5db6bda6f9aa4" providerId="LiveId" clId="{0A74FD19-2716-4D35-A79E-CF0C82433453}" dt="2021-01-12T00:47:51.481" v="1513" actId="478"/>
          <ac:picMkLst>
            <pc:docMk/>
            <pc:sldMk cId="1857174342" sldId="256"/>
            <ac:picMk id="10" creationId="{D5235399-55BE-425F-83A6-A61FD4315815}"/>
          </ac:picMkLst>
        </pc:picChg>
        <pc:picChg chg="add mod ord">
          <ac:chgData name="Anne Ramer" userId="8bc5db6bda6f9aa4" providerId="LiveId" clId="{0A74FD19-2716-4D35-A79E-CF0C82433453}" dt="2021-01-12T00:48:21.289" v="1520" actId="167"/>
          <ac:picMkLst>
            <pc:docMk/>
            <pc:sldMk cId="1857174342" sldId="256"/>
            <ac:picMk id="12" creationId="{FB3DA97C-EF93-448F-924E-EAA75CDB4046}"/>
          </ac:picMkLst>
        </pc:picChg>
      </pc:sldChg>
      <pc:sldChg chg="addSp delSp modSp mod modNotesTx">
        <pc:chgData name="Anne Ramer" userId="8bc5db6bda6f9aa4" providerId="LiveId" clId="{0A74FD19-2716-4D35-A79E-CF0C82433453}" dt="2021-01-12T02:13:48.157" v="4171"/>
        <pc:sldMkLst>
          <pc:docMk/>
          <pc:sldMk cId="3472325905" sldId="257"/>
        </pc:sldMkLst>
        <pc:spChg chg="mod">
          <ac:chgData name="Anne Ramer" userId="8bc5db6bda6f9aa4" providerId="LiveId" clId="{0A74FD19-2716-4D35-A79E-CF0C82433453}" dt="2021-01-12T02:02:06.936" v="4109"/>
          <ac:spMkLst>
            <pc:docMk/>
            <pc:sldMk cId="3472325905" sldId="257"/>
            <ac:spMk id="2" creationId="{83652ECE-4433-4FE3-8F0A-85CE2A9160EE}"/>
          </ac:spMkLst>
        </pc:spChg>
        <pc:spChg chg="mod">
          <ac:chgData name="Anne Ramer" userId="8bc5db6bda6f9aa4" providerId="LiveId" clId="{0A74FD19-2716-4D35-A79E-CF0C82433453}" dt="2021-01-12T02:02:06.936" v="4109"/>
          <ac:spMkLst>
            <pc:docMk/>
            <pc:sldMk cId="3472325905" sldId="257"/>
            <ac:spMk id="3" creationId="{45D44C34-EE37-467E-BFA8-AAD495A4B0E2}"/>
          </ac:spMkLst>
        </pc:spChg>
        <pc:picChg chg="add del mod">
          <ac:chgData name="Anne Ramer" userId="8bc5db6bda6f9aa4" providerId="LiveId" clId="{0A74FD19-2716-4D35-A79E-CF0C82433453}" dt="2021-01-12T02:08:48.986" v="4135" actId="478"/>
          <ac:picMkLst>
            <pc:docMk/>
            <pc:sldMk cId="3472325905" sldId="257"/>
            <ac:picMk id="4" creationId="{54208E64-6BE4-4687-B3FD-94BB57CCCD43}"/>
          </ac:picMkLst>
        </pc:picChg>
        <pc:picChg chg="add del mod">
          <ac:chgData name="Anne Ramer" userId="8bc5db6bda6f9aa4" providerId="LiveId" clId="{0A74FD19-2716-4D35-A79E-CF0C82433453}" dt="2021-01-12T02:09:17.301" v="4138" actId="478"/>
          <ac:picMkLst>
            <pc:docMk/>
            <pc:sldMk cId="3472325905" sldId="257"/>
            <ac:picMk id="5" creationId="{74BAA37A-7791-4AA1-BDE1-AEFAC916E39B}"/>
          </ac:picMkLst>
        </pc:picChg>
        <pc:picChg chg="add mod">
          <ac:chgData name="Anne Ramer" userId="8bc5db6bda6f9aa4" providerId="LiveId" clId="{0A74FD19-2716-4D35-A79E-CF0C82433453}" dt="2021-01-12T02:13:33.090" v="4170" actId="1076"/>
          <ac:picMkLst>
            <pc:docMk/>
            <pc:sldMk cId="3472325905" sldId="257"/>
            <ac:picMk id="6" creationId="{7967B744-BA48-4CD1-8721-245916550436}"/>
          </ac:picMkLst>
        </pc:picChg>
      </pc:sldChg>
      <pc:sldChg chg="modSp del mod">
        <pc:chgData name="Anne Ramer" userId="8bc5db6bda6f9aa4" providerId="LiveId" clId="{0A74FD19-2716-4D35-A79E-CF0C82433453}" dt="2021-01-12T01:42:00.342" v="2978" actId="2696"/>
        <pc:sldMkLst>
          <pc:docMk/>
          <pc:sldMk cId="1968810663" sldId="258"/>
        </pc:sldMkLst>
        <pc:spChg chg="mod">
          <ac:chgData name="Anne Ramer" userId="8bc5db6bda6f9aa4" providerId="LiveId" clId="{0A74FD19-2716-4D35-A79E-CF0C82433453}" dt="2021-01-12T01:41:55.311" v="2977"/>
          <ac:spMkLst>
            <pc:docMk/>
            <pc:sldMk cId="1968810663" sldId="258"/>
            <ac:spMk id="3" creationId="{BCCFE838-2318-4AFC-8FD9-CEB04CD5120B}"/>
          </ac:spMkLst>
        </pc:spChg>
      </pc:sldChg>
      <pc:sldChg chg="addSp modSp mod ord setBg modNotesTx">
        <pc:chgData name="Anne Ramer" userId="8bc5db6bda6f9aa4" providerId="LiveId" clId="{0A74FD19-2716-4D35-A79E-CF0C82433453}" dt="2021-01-12T02:03:04.688" v="4114" actId="14100"/>
        <pc:sldMkLst>
          <pc:docMk/>
          <pc:sldMk cId="2123853953" sldId="259"/>
        </pc:sldMkLst>
        <pc:spChg chg="mod">
          <ac:chgData name="Anne Ramer" userId="8bc5db6bda6f9aa4" providerId="LiveId" clId="{0A74FD19-2716-4D35-A79E-CF0C82433453}" dt="2021-01-12T02:02:06.936" v="4109"/>
          <ac:spMkLst>
            <pc:docMk/>
            <pc:sldMk cId="2123853953" sldId="259"/>
            <ac:spMk id="2" creationId="{4598B765-D403-4827-B8BE-8D82B7E188F5}"/>
          </ac:spMkLst>
        </pc:spChg>
        <pc:spChg chg="mod">
          <ac:chgData name="Anne Ramer" userId="8bc5db6bda6f9aa4" providerId="LiveId" clId="{0A74FD19-2716-4D35-A79E-CF0C82433453}" dt="2021-01-12T02:02:06.936" v="4109"/>
          <ac:spMkLst>
            <pc:docMk/>
            <pc:sldMk cId="2123853953" sldId="259"/>
            <ac:spMk id="3" creationId="{596D1B81-AEFC-4E8D-9E61-9DD8D2D011D8}"/>
          </ac:spMkLst>
        </pc:spChg>
        <pc:picChg chg="add mod ord modCrop">
          <ac:chgData name="Anne Ramer" userId="8bc5db6bda6f9aa4" providerId="LiveId" clId="{0A74FD19-2716-4D35-A79E-CF0C82433453}" dt="2021-01-12T02:03:04.688" v="4114" actId="14100"/>
          <ac:picMkLst>
            <pc:docMk/>
            <pc:sldMk cId="2123853953" sldId="259"/>
            <ac:picMk id="4" creationId="{D2BE0973-0740-44EF-A1DC-4F8767BAB1B5}"/>
          </ac:picMkLst>
        </pc:picChg>
      </pc:sldChg>
      <pc:sldChg chg="addSp modSp mod modNotesTx">
        <pc:chgData name="Anne Ramer" userId="8bc5db6bda6f9aa4" providerId="LiveId" clId="{0A74FD19-2716-4D35-A79E-CF0C82433453}" dt="2021-01-12T02:02:06.936" v="4109"/>
        <pc:sldMkLst>
          <pc:docMk/>
          <pc:sldMk cId="4259155366" sldId="260"/>
        </pc:sldMkLst>
        <pc:spChg chg="mod">
          <ac:chgData name="Anne Ramer" userId="8bc5db6bda6f9aa4" providerId="LiveId" clId="{0A74FD19-2716-4D35-A79E-CF0C82433453}" dt="2021-01-12T02:02:06.936" v="4109"/>
          <ac:spMkLst>
            <pc:docMk/>
            <pc:sldMk cId="4259155366" sldId="260"/>
            <ac:spMk id="2" creationId="{0133114A-536E-41E1-B96B-7132C6792459}"/>
          </ac:spMkLst>
        </pc:spChg>
        <pc:spChg chg="mod">
          <ac:chgData name="Anne Ramer" userId="8bc5db6bda6f9aa4" providerId="LiveId" clId="{0A74FD19-2716-4D35-A79E-CF0C82433453}" dt="2021-01-12T02:02:06.936" v="4109"/>
          <ac:spMkLst>
            <pc:docMk/>
            <pc:sldMk cId="4259155366" sldId="260"/>
            <ac:spMk id="3" creationId="{90D21EA1-9BA0-4965-9853-D653B5B5024A}"/>
          </ac:spMkLst>
        </pc:spChg>
        <pc:spChg chg="add mod">
          <ac:chgData name="Anne Ramer" userId="8bc5db6bda6f9aa4" providerId="LiveId" clId="{0A74FD19-2716-4D35-A79E-CF0C82433453}" dt="2021-01-12T00:52:55.826" v="1549" actId="1076"/>
          <ac:spMkLst>
            <pc:docMk/>
            <pc:sldMk cId="4259155366" sldId="260"/>
            <ac:spMk id="4" creationId="{E5A0CBDE-EBE9-41D3-8075-6F1F141C4F64}"/>
          </ac:spMkLst>
        </pc:spChg>
        <pc:picChg chg="add mod">
          <ac:chgData name="Anne Ramer" userId="8bc5db6bda6f9aa4" providerId="LiveId" clId="{0A74FD19-2716-4D35-A79E-CF0C82433453}" dt="2021-01-12T00:52:17.850" v="1527" actId="1076"/>
          <ac:picMkLst>
            <pc:docMk/>
            <pc:sldMk cId="4259155366" sldId="260"/>
            <ac:picMk id="2050" creationId="{0ADA7583-DC3A-4A0A-B806-CA3B671891CB}"/>
          </ac:picMkLst>
        </pc:picChg>
      </pc:sldChg>
      <pc:sldChg chg="del">
        <pc:chgData name="Anne Ramer" userId="8bc5db6bda6f9aa4" providerId="LiveId" clId="{0A74FD19-2716-4D35-A79E-CF0C82433453}" dt="2021-01-12T00:25:04.631" v="201" actId="2696"/>
        <pc:sldMkLst>
          <pc:docMk/>
          <pc:sldMk cId="813012761" sldId="261"/>
        </pc:sldMkLst>
      </pc:sldChg>
      <pc:sldChg chg="del">
        <pc:chgData name="Anne Ramer" userId="8bc5db6bda6f9aa4" providerId="LiveId" clId="{0A74FD19-2716-4D35-A79E-CF0C82433453}" dt="2021-01-12T00:28:21.298" v="776" actId="2696"/>
        <pc:sldMkLst>
          <pc:docMk/>
          <pc:sldMk cId="2563704961" sldId="262"/>
        </pc:sldMkLst>
      </pc:sldChg>
      <pc:sldChg chg="addSp delSp modSp mod modNotesTx">
        <pc:chgData name="Anne Ramer" userId="8bc5db6bda6f9aa4" providerId="LiveId" clId="{0A74FD19-2716-4D35-A79E-CF0C82433453}" dt="2021-01-12T02:11:49.047" v="4166"/>
        <pc:sldMkLst>
          <pc:docMk/>
          <pc:sldMk cId="1619476237" sldId="263"/>
        </pc:sldMkLst>
        <pc:spChg chg="mod">
          <ac:chgData name="Anne Ramer" userId="8bc5db6bda6f9aa4" providerId="LiveId" clId="{0A74FD19-2716-4D35-A79E-CF0C82433453}" dt="2021-01-12T02:02:06.936" v="4109"/>
          <ac:spMkLst>
            <pc:docMk/>
            <pc:sldMk cId="1619476237" sldId="263"/>
            <ac:spMk id="2" creationId="{369CA361-B559-49EC-A404-49E949A98CE4}"/>
          </ac:spMkLst>
        </pc:spChg>
        <pc:spChg chg="mod">
          <ac:chgData name="Anne Ramer" userId="8bc5db6bda6f9aa4" providerId="LiveId" clId="{0A74FD19-2716-4D35-A79E-CF0C82433453}" dt="2021-01-12T02:02:06.936" v="4109"/>
          <ac:spMkLst>
            <pc:docMk/>
            <pc:sldMk cId="1619476237" sldId="263"/>
            <ac:spMk id="3" creationId="{B585780D-2194-450A-A9DF-A5B46402BEAE}"/>
          </ac:spMkLst>
        </pc:spChg>
        <pc:spChg chg="add del">
          <ac:chgData name="Anne Ramer" userId="8bc5db6bda6f9aa4" providerId="LiveId" clId="{0A74FD19-2716-4D35-A79E-CF0C82433453}" dt="2021-01-12T02:07:19.625" v="4125" actId="478"/>
          <ac:spMkLst>
            <pc:docMk/>
            <pc:sldMk cId="1619476237" sldId="263"/>
            <ac:spMk id="4" creationId="{3F00911D-EC09-49D3-B1DE-6207065A55D3}"/>
          </ac:spMkLst>
        </pc:spChg>
        <pc:picChg chg="add del mod">
          <ac:chgData name="Anne Ramer" userId="8bc5db6bda6f9aa4" providerId="LiveId" clId="{0A74FD19-2716-4D35-A79E-CF0C82433453}" dt="2021-01-12T02:09:45.190" v="4145" actId="478"/>
          <ac:picMkLst>
            <pc:docMk/>
            <pc:sldMk cId="1619476237" sldId="263"/>
            <ac:picMk id="5" creationId="{C58F7A2F-0D9F-4174-A87A-B19989CE6565}"/>
          </ac:picMkLst>
        </pc:picChg>
        <pc:picChg chg="add del mod">
          <ac:chgData name="Anne Ramer" userId="8bc5db6bda6f9aa4" providerId="LiveId" clId="{0A74FD19-2716-4D35-A79E-CF0C82433453}" dt="2021-01-12T02:10:28.271" v="4150" actId="478"/>
          <ac:picMkLst>
            <pc:docMk/>
            <pc:sldMk cId="1619476237" sldId="263"/>
            <ac:picMk id="6" creationId="{F051C31F-6110-40DA-945E-EAABD7A0CEF7}"/>
          </ac:picMkLst>
        </pc:picChg>
        <pc:picChg chg="add del mod">
          <ac:chgData name="Anne Ramer" userId="8bc5db6bda6f9aa4" providerId="LiveId" clId="{0A74FD19-2716-4D35-A79E-CF0C82433453}" dt="2021-01-12T02:11:05.426" v="4156" actId="478"/>
          <ac:picMkLst>
            <pc:docMk/>
            <pc:sldMk cId="1619476237" sldId="263"/>
            <ac:picMk id="7" creationId="{FC0AC798-B954-4AC1-9A93-36A61661F75C}"/>
          </ac:picMkLst>
        </pc:picChg>
        <pc:picChg chg="add del mod">
          <ac:chgData name="Anne Ramer" userId="8bc5db6bda6f9aa4" providerId="LiveId" clId="{0A74FD19-2716-4D35-A79E-CF0C82433453}" dt="2021-01-12T02:11:17.125" v="4161" actId="478"/>
          <ac:picMkLst>
            <pc:docMk/>
            <pc:sldMk cId="1619476237" sldId="263"/>
            <ac:picMk id="8" creationId="{57311E79-BBD2-4AD4-8970-3C19FBE5C33A}"/>
          </ac:picMkLst>
        </pc:picChg>
        <pc:picChg chg="add mod">
          <ac:chgData name="Anne Ramer" userId="8bc5db6bda6f9aa4" providerId="LiveId" clId="{0A74FD19-2716-4D35-A79E-CF0C82433453}" dt="2021-01-12T02:11:38.035" v="4165" actId="1076"/>
          <ac:picMkLst>
            <pc:docMk/>
            <pc:sldMk cId="1619476237" sldId="263"/>
            <ac:picMk id="9" creationId="{DA401EE8-30D4-4E9C-B864-B64885B35799}"/>
          </ac:picMkLst>
        </pc:picChg>
      </pc:sldChg>
      <pc:sldChg chg="addSp modSp mod ord modNotesTx">
        <pc:chgData name="Anne Ramer" userId="8bc5db6bda6f9aa4" providerId="LiveId" clId="{0A74FD19-2716-4D35-A79E-CF0C82433453}" dt="2021-01-12T02:06:10.704" v="4123"/>
        <pc:sldMkLst>
          <pc:docMk/>
          <pc:sldMk cId="277436287" sldId="264"/>
        </pc:sldMkLst>
        <pc:spChg chg="mod">
          <ac:chgData name="Anne Ramer" userId="8bc5db6bda6f9aa4" providerId="LiveId" clId="{0A74FD19-2716-4D35-A79E-CF0C82433453}" dt="2021-01-12T02:02:06.936" v="4109"/>
          <ac:spMkLst>
            <pc:docMk/>
            <pc:sldMk cId="277436287" sldId="264"/>
            <ac:spMk id="2" creationId="{9499C222-C239-4017-83DB-042CC5823081}"/>
          </ac:spMkLst>
        </pc:spChg>
        <pc:spChg chg="mod">
          <ac:chgData name="Anne Ramer" userId="8bc5db6bda6f9aa4" providerId="LiveId" clId="{0A74FD19-2716-4D35-A79E-CF0C82433453}" dt="2021-01-12T02:05:41.804" v="4119" actId="14100"/>
          <ac:spMkLst>
            <pc:docMk/>
            <pc:sldMk cId="277436287" sldId="264"/>
            <ac:spMk id="3" creationId="{325D3583-9A60-46A5-983A-D530FA1E180C}"/>
          </ac:spMkLst>
        </pc:spChg>
        <pc:picChg chg="add mod">
          <ac:chgData name="Anne Ramer" userId="8bc5db6bda6f9aa4" providerId="LiveId" clId="{0A74FD19-2716-4D35-A79E-CF0C82433453}" dt="2021-01-12T02:05:54.955" v="4122" actId="14100"/>
          <ac:picMkLst>
            <pc:docMk/>
            <pc:sldMk cId="277436287" sldId="264"/>
            <ac:picMk id="4" creationId="{16008265-5ECF-408A-910E-7A743DC941B1}"/>
          </ac:picMkLst>
        </pc:picChg>
      </pc:sldChg>
      <pc:sldChg chg="del">
        <pc:chgData name="Anne Ramer" userId="8bc5db6bda6f9aa4" providerId="LiveId" clId="{0A74FD19-2716-4D35-A79E-CF0C82433453}" dt="2021-01-12T00:28:45.259" v="777" actId="2696"/>
        <pc:sldMkLst>
          <pc:docMk/>
          <pc:sldMk cId="2649439384" sldId="265"/>
        </pc:sldMkLst>
      </pc:sldChg>
      <pc:sldChg chg="addSp modSp mod modNotesTx">
        <pc:chgData name="Anne Ramer" userId="8bc5db6bda6f9aa4" providerId="LiveId" clId="{0A74FD19-2716-4D35-A79E-CF0C82433453}" dt="2021-01-12T02:18:14.303" v="4204" actId="255"/>
        <pc:sldMkLst>
          <pc:docMk/>
          <pc:sldMk cId="1655332151" sldId="267"/>
        </pc:sldMkLst>
        <pc:spChg chg="mod">
          <ac:chgData name="Anne Ramer" userId="8bc5db6bda6f9aa4" providerId="LiveId" clId="{0A74FD19-2716-4D35-A79E-CF0C82433453}" dt="2021-01-12T02:18:14.303" v="4204" actId="255"/>
          <ac:spMkLst>
            <pc:docMk/>
            <pc:sldMk cId="1655332151" sldId="267"/>
            <ac:spMk id="2" creationId="{538A4C8C-07E9-40F9-B41A-DA62C78E4600}"/>
          </ac:spMkLst>
        </pc:spChg>
        <pc:picChg chg="add ord">
          <ac:chgData name="Anne Ramer" userId="8bc5db6bda6f9aa4" providerId="LiveId" clId="{0A74FD19-2716-4D35-A79E-CF0C82433453}" dt="2021-01-12T02:04:24.144" v="4116" actId="167"/>
          <ac:picMkLst>
            <pc:docMk/>
            <pc:sldMk cId="1655332151" sldId="267"/>
            <ac:picMk id="3" creationId="{6E5C95BF-0E5D-4ED3-A332-ACF3EC3AC494}"/>
          </ac:picMkLst>
        </pc:picChg>
      </pc:sldChg>
      <pc:sldChg chg="modSp new mod">
        <pc:chgData name="Anne Ramer" userId="8bc5db6bda6f9aa4" providerId="LiveId" clId="{0A74FD19-2716-4D35-A79E-CF0C82433453}" dt="2021-01-12T02:02:06.936" v="4109"/>
        <pc:sldMkLst>
          <pc:docMk/>
          <pc:sldMk cId="291457997" sldId="268"/>
        </pc:sldMkLst>
        <pc:spChg chg="mod">
          <ac:chgData name="Anne Ramer" userId="8bc5db6bda6f9aa4" providerId="LiveId" clId="{0A74FD19-2716-4D35-A79E-CF0C82433453}" dt="2021-01-12T02:02:06.936" v="4109"/>
          <ac:spMkLst>
            <pc:docMk/>
            <pc:sldMk cId="291457997" sldId="268"/>
            <ac:spMk id="2" creationId="{42B744FA-39C9-4E03-9C37-5BE9B98555C0}"/>
          </ac:spMkLst>
        </pc:spChg>
        <pc:spChg chg="mod">
          <ac:chgData name="Anne Ramer" userId="8bc5db6bda6f9aa4" providerId="LiveId" clId="{0A74FD19-2716-4D35-A79E-CF0C82433453}" dt="2021-01-12T02:02:06.936" v="4109"/>
          <ac:spMkLst>
            <pc:docMk/>
            <pc:sldMk cId="291457997" sldId="268"/>
            <ac:spMk id="3" creationId="{CC2A1FF0-D298-4CE2-8EA0-6FF85FD20173}"/>
          </ac:spMkLst>
        </pc:spChg>
      </pc:sldChg>
      <pc:sldChg chg="addSp delSp modSp new mod modClrScheme chgLayout">
        <pc:chgData name="Anne Ramer" userId="8bc5db6bda6f9aa4" providerId="LiveId" clId="{0A74FD19-2716-4D35-A79E-CF0C82433453}" dt="2021-01-12T02:17:48.656" v="4202" actId="20577"/>
        <pc:sldMkLst>
          <pc:docMk/>
          <pc:sldMk cId="703351642" sldId="269"/>
        </pc:sldMkLst>
        <pc:spChg chg="mod ord">
          <ac:chgData name="Anne Ramer" userId="8bc5db6bda6f9aa4" providerId="LiveId" clId="{0A74FD19-2716-4D35-A79E-CF0C82433453}" dt="2021-01-12T02:17:14.284" v="4178" actId="255"/>
          <ac:spMkLst>
            <pc:docMk/>
            <pc:sldMk cId="703351642" sldId="269"/>
            <ac:spMk id="2" creationId="{15A32532-4ED2-41F5-92F4-A04788D960A3}"/>
          </ac:spMkLst>
        </pc:spChg>
        <pc:spChg chg="mod ord">
          <ac:chgData name="Anne Ramer" userId="8bc5db6bda6f9aa4" providerId="LiveId" clId="{0A74FD19-2716-4D35-A79E-CF0C82433453}" dt="2021-01-12T02:02:06.936" v="4109"/>
          <ac:spMkLst>
            <pc:docMk/>
            <pc:sldMk cId="703351642" sldId="269"/>
            <ac:spMk id="3" creationId="{78892DB9-DAA1-4941-BADF-B25E8C71D884}"/>
          </ac:spMkLst>
        </pc:spChg>
        <pc:spChg chg="add mod ord">
          <ac:chgData name="Anne Ramer" userId="8bc5db6bda6f9aa4" providerId="LiveId" clId="{0A74FD19-2716-4D35-A79E-CF0C82433453}" dt="2021-01-12T02:17:36.725" v="4179" actId="255"/>
          <ac:spMkLst>
            <pc:docMk/>
            <pc:sldMk cId="703351642" sldId="269"/>
            <ac:spMk id="4" creationId="{977DC5A6-9BAE-4E0B-B415-9DD4D7FD928A}"/>
          </ac:spMkLst>
        </pc:spChg>
        <pc:spChg chg="add mod ord">
          <ac:chgData name="Anne Ramer" userId="8bc5db6bda6f9aa4" providerId="LiveId" clId="{0A74FD19-2716-4D35-A79E-CF0C82433453}" dt="2021-01-12T02:17:48.656" v="4202" actId="20577"/>
          <ac:spMkLst>
            <pc:docMk/>
            <pc:sldMk cId="703351642" sldId="269"/>
            <ac:spMk id="5" creationId="{CAD9D054-70C0-469D-AFAF-FF3E716A3168}"/>
          </ac:spMkLst>
        </pc:spChg>
        <pc:spChg chg="add mod ord">
          <ac:chgData name="Anne Ramer" userId="8bc5db6bda6f9aa4" providerId="LiveId" clId="{0A74FD19-2716-4D35-A79E-CF0C82433453}" dt="2021-01-12T02:02:06.936" v="4109"/>
          <ac:spMkLst>
            <pc:docMk/>
            <pc:sldMk cId="703351642" sldId="269"/>
            <ac:spMk id="6" creationId="{1C1538A8-0AB2-44F9-A5B8-04EB77DF5D5D}"/>
          </ac:spMkLst>
        </pc:spChg>
        <pc:picChg chg="add del mod">
          <ac:chgData name="Anne Ramer" userId="8bc5db6bda6f9aa4" providerId="LiveId" clId="{0A74FD19-2716-4D35-A79E-CF0C82433453}" dt="2021-01-12T02:15:49.304" v="4176" actId="478"/>
          <ac:picMkLst>
            <pc:docMk/>
            <pc:sldMk cId="703351642" sldId="269"/>
            <ac:picMk id="7" creationId="{54601A0B-3FF4-4683-801C-C402D03C0116}"/>
          </ac:picMkLst>
        </pc:picChg>
      </pc:sldChg>
      <pc:sldChg chg="addSp modSp new mod ord modNotesTx">
        <pc:chgData name="Anne Ramer" userId="8bc5db6bda6f9aa4" providerId="LiveId" clId="{0A74FD19-2716-4D35-A79E-CF0C82433453}" dt="2021-01-12T01:57:05.526" v="4102" actId="113"/>
        <pc:sldMkLst>
          <pc:docMk/>
          <pc:sldMk cId="203002688" sldId="270"/>
        </pc:sldMkLst>
        <pc:spChg chg="mod">
          <ac:chgData name="Anne Ramer" userId="8bc5db6bda6f9aa4" providerId="LiveId" clId="{0A74FD19-2716-4D35-A79E-CF0C82433453}" dt="2021-01-12T01:57:05.526" v="4102" actId="113"/>
          <ac:spMkLst>
            <pc:docMk/>
            <pc:sldMk cId="203002688" sldId="270"/>
            <ac:spMk id="2" creationId="{73D2A85B-DE11-4A51-BD65-C693A6AABB11}"/>
          </ac:spMkLst>
        </pc:spChg>
        <pc:spChg chg="mod">
          <ac:chgData name="Anne Ramer" userId="8bc5db6bda6f9aa4" providerId="LiveId" clId="{0A74FD19-2716-4D35-A79E-CF0C82433453}" dt="2021-01-12T01:13:09.349" v="1940" actId="14100"/>
          <ac:spMkLst>
            <pc:docMk/>
            <pc:sldMk cId="203002688" sldId="270"/>
            <ac:spMk id="3" creationId="{32AE7812-CB74-424B-8A35-EE0B66D21039}"/>
          </ac:spMkLst>
        </pc:spChg>
        <pc:picChg chg="add mod">
          <ac:chgData name="Anne Ramer" userId="8bc5db6bda6f9aa4" providerId="LiveId" clId="{0A74FD19-2716-4D35-A79E-CF0C82433453}" dt="2021-01-12T01:12:54.899" v="1937" actId="14100"/>
          <ac:picMkLst>
            <pc:docMk/>
            <pc:sldMk cId="203002688" sldId="270"/>
            <ac:picMk id="4" creationId="{C56931E2-874E-4838-824D-74DFF43B5791}"/>
          </ac:picMkLst>
        </pc:picChg>
        <pc:picChg chg="add mod">
          <ac:chgData name="Anne Ramer" userId="8bc5db6bda6f9aa4" providerId="LiveId" clId="{0A74FD19-2716-4D35-A79E-CF0C82433453}" dt="2021-01-12T01:12:52.447" v="1936" actId="1076"/>
          <ac:picMkLst>
            <pc:docMk/>
            <pc:sldMk cId="203002688" sldId="270"/>
            <ac:picMk id="5" creationId="{6744590D-09FE-4A40-A389-C449A4E04712}"/>
          </ac:picMkLst>
        </pc:picChg>
      </pc:sldChg>
      <pc:sldChg chg="addSp delSp modSp new mod modClrScheme chgLayout">
        <pc:chgData name="Anne Ramer" userId="8bc5db6bda6f9aa4" providerId="LiveId" clId="{0A74FD19-2716-4D35-A79E-CF0C82433453}" dt="2021-01-12T02:02:06.936" v="4109"/>
        <pc:sldMkLst>
          <pc:docMk/>
          <pc:sldMk cId="4000410543" sldId="271"/>
        </pc:sldMkLst>
        <pc:spChg chg="del">
          <ac:chgData name="Anne Ramer" userId="8bc5db6bda6f9aa4" providerId="LiveId" clId="{0A74FD19-2716-4D35-A79E-CF0C82433453}" dt="2021-01-12T00:38:50.889" v="1346" actId="700"/>
          <ac:spMkLst>
            <pc:docMk/>
            <pc:sldMk cId="4000410543" sldId="271"/>
            <ac:spMk id="2" creationId="{4E00514B-C48A-402D-9912-7635535660FE}"/>
          </ac:spMkLst>
        </pc:spChg>
        <pc:spChg chg="del">
          <ac:chgData name="Anne Ramer" userId="8bc5db6bda6f9aa4" providerId="LiveId" clId="{0A74FD19-2716-4D35-A79E-CF0C82433453}" dt="2021-01-12T00:38:50.889" v="1346" actId="700"/>
          <ac:spMkLst>
            <pc:docMk/>
            <pc:sldMk cId="4000410543" sldId="271"/>
            <ac:spMk id="3" creationId="{70BE9358-941B-4B77-94B0-8A07C63BE1B7}"/>
          </ac:spMkLst>
        </pc:spChg>
        <pc:spChg chg="add mod">
          <ac:chgData name="Anne Ramer" userId="8bc5db6bda6f9aa4" providerId="LiveId" clId="{0A74FD19-2716-4D35-A79E-CF0C82433453}" dt="2021-01-12T02:02:06.936" v="4109"/>
          <ac:spMkLst>
            <pc:docMk/>
            <pc:sldMk cId="4000410543" sldId="271"/>
            <ac:spMk id="4" creationId="{73A2B7BA-56E0-4746-8BD3-86C0F4DBEA21}"/>
          </ac:spMkLst>
        </pc:spChg>
        <pc:spChg chg="add mod">
          <ac:chgData name="Anne Ramer" userId="8bc5db6bda6f9aa4" providerId="LiveId" clId="{0A74FD19-2716-4D35-A79E-CF0C82433453}" dt="2021-01-12T01:19:29.374" v="2137" actId="20577"/>
          <ac:spMkLst>
            <pc:docMk/>
            <pc:sldMk cId="4000410543" sldId="271"/>
            <ac:spMk id="7" creationId="{F6CAFB36-D9AB-47C8-ADF7-C1776FC07CF4}"/>
          </ac:spMkLst>
        </pc:spChg>
        <pc:picChg chg="add del mod">
          <ac:chgData name="Anne Ramer" userId="8bc5db6bda6f9aa4" providerId="LiveId" clId="{0A74FD19-2716-4D35-A79E-CF0C82433453}" dt="2021-01-12T00:40:27.124" v="1358" actId="478"/>
          <ac:picMkLst>
            <pc:docMk/>
            <pc:sldMk cId="4000410543" sldId="271"/>
            <ac:picMk id="5" creationId="{3A503B06-6496-4BD2-9ADF-7692EA4B46E8}"/>
          </ac:picMkLst>
        </pc:picChg>
        <pc:picChg chg="add mod">
          <ac:chgData name="Anne Ramer" userId="8bc5db6bda6f9aa4" providerId="LiveId" clId="{0A74FD19-2716-4D35-A79E-CF0C82433453}" dt="2021-01-12T01:18:27.112" v="2053" actId="1076"/>
          <ac:picMkLst>
            <pc:docMk/>
            <pc:sldMk cId="4000410543" sldId="271"/>
            <ac:picMk id="6" creationId="{9BC275BF-EEB6-40F8-A120-5A33256AA731}"/>
          </ac:picMkLst>
        </pc:picChg>
      </pc:sldChg>
      <pc:sldChg chg="addSp delSp modSp new mod ord modClrScheme chgLayout">
        <pc:chgData name="Anne Ramer" userId="8bc5db6bda6f9aa4" providerId="LiveId" clId="{0A74FD19-2716-4D35-A79E-CF0C82433453}" dt="2021-01-12T01:20:31.196" v="2151"/>
        <pc:sldMkLst>
          <pc:docMk/>
          <pc:sldMk cId="2144990708" sldId="272"/>
        </pc:sldMkLst>
        <pc:spChg chg="del mod ord">
          <ac:chgData name="Anne Ramer" userId="8bc5db6bda6f9aa4" providerId="LiveId" clId="{0A74FD19-2716-4D35-A79E-CF0C82433453}" dt="2021-01-12T00:59:04.220" v="1679" actId="700"/>
          <ac:spMkLst>
            <pc:docMk/>
            <pc:sldMk cId="2144990708" sldId="272"/>
            <ac:spMk id="2" creationId="{B7F5D23E-6BFA-4E0C-936C-3FC5E1AD6465}"/>
          </ac:spMkLst>
        </pc:spChg>
        <pc:spChg chg="del">
          <ac:chgData name="Anne Ramer" userId="8bc5db6bda6f9aa4" providerId="LiveId" clId="{0A74FD19-2716-4D35-A79E-CF0C82433453}" dt="2021-01-12T00:59:04.220" v="1679" actId="700"/>
          <ac:spMkLst>
            <pc:docMk/>
            <pc:sldMk cId="2144990708" sldId="272"/>
            <ac:spMk id="3" creationId="{0E7EA781-52F7-45E5-8045-9509068EFE21}"/>
          </ac:spMkLst>
        </pc:spChg>
        <pc:spChg chg="add del mod ord">
          <ac:chgData name="Anne Ramer" userId="8bc5db6bda6f9aa4" providerId="LiveId" clId="{0A74FD19-2716-4D35-A79E-CF0C82433453}" dt="2021-01-12T01:07:10.467" v="1808" actId="478"/>
          <ac:spMkLst>
            <pc:docMk/>
            <pc:sldMk cId="2144990708" sldId="272"/>
            <ac:spMk id="4" creationId="{0D558783-6CDD-4DC4-8F89-C9B88567A34E}"/>
          </ac:spMkLst>
        </pc:spChg>
        <pc:picChg chg="add mod">
          <ac:chgData name="Anne Ramer" userId="8bc5db6bda6f9aa4" providerId="LiveId" clId="{0A74FD19-2716-4D35-A79E-CF0C82433453}" dt="2021-01-12T01:07:23.059" v="1813" actId="14100"/>
          <ac:picMkLst>
            <pc:docMk/>
            <pc:sldMk cId="2144990708" sldId="272"/>
            <ac:picMk id="5" creationId="{A6602CBE-A7D3-447A-8DCA-A579A4B4B968}"/>
          </ac:picMkLst>
        </pc:picChg>
        <pc:picChg chg="add mod">
          <ac:chgData name="Anne Ramer" userId="8bc5db6bda6f9aa4" providerId="LiveId" clId="{0A74FD19-2716-4D35-A79E-CF0C82433453}" dt="2021-01-12T01:07:20.421" v="1812" actId="1076"/>
          <ac:picMkLst>
            <pc:docMk/>
            <pc:sldMk cId="2144990708" sldId="272"/>
            <ac:picMk id="4098" creationId="{A492DD15-5E78-4B69-B359-CBE4E4181F71}"/>
          </ac:picMkLst>
        </pc:picChg>
      </pc:sldChg>
      <pc:sldChg chg="addSp delSp modSp new mod modClrScheme chgLayout">
        <pc:chgData name="Anne Ramer" userId="8bc5db6bda6f9aa4" providerId="LiveId" clId="{0A74FD19-2716-4D35-A79E-CF0C82433453}" dt="2021-01-12T01:55:31.748" v="4086" actId="1076"/>
        <pc:sldMkLst>
          <pc:docMk/>
          <pc:sldMk cId="772737025" sldId="273"/>
        </pc:sldMkLst>
        <pc:spChg chg="del mod ord">
          <ac:chgData name="Anne Ramer" userId="8bc5db6bda6f9aa4" providerId="LiveId" clId="{0A74FD19-2716-4D35-A79E-CF0C82433453}" dt="2021-01-12T01:00:51.025" v="1704" actId="700"/>
          <ac:spMkLst>
            <pc:docMk/>
            <pc:sldMk cId="772737025" sldId="273"/>
            <ac:spMk id="2" creationId="{1A6179AC-AAA3-495F-ACAF-81C46A852251}"/>
          </ac:spMkLst>
        </pc:spChg>
        <pc:spChg chg="del">
          <ac:chgData name="Anne Ramer" userId="8bc5db6bda6f9aa4" providerId="LiveId" clId="{0A74FD19-2716-4D35-A79E-CF0C82433453}" dt="2021-01-12T01:00:51.025" v="1704" actId="700"/>
          <ac:spMkLst>
            <pc:docMk/>
            <pc:sldMk cId="772737025" sldId="273"/>
            <ac:spMk id="3" creationId="{7D2C328D-1821-4CCB-B4AD-F3DBE9A761EF}"/>
          </ac:spMkLst>
        </pc:spChg>
        <pc:spChg chg="add del mod ord">
          <ac:chgData name="Anne Ramer" userId="8bc5db6bda6f9aa4" providerId="LiveId" clId="{0A74FD19-2716-4D35-A79E-CF0C82433453}" dt="2021-01-12T01:05:16.157" v="1759" actId="478"/>
          <ac:spMkLst>
            <pc:docMk/>
            <pc:sldMk cId="772737025" sldId="273"/>
            <ac:spMk id="4" creationId="{78099AC4-78C6-4167-BD55-70E66D1DB487}"/>
          </ac:spMkLst>
        </pc:spChg>
        <pc:spChg chg="add del mod">
          <ac:chgData name="Anne Ramer" userId="8bc5db6bda6f9aa4" providerId="LiveId" clId="{0A74FD19-2716-4D35-A79E-CF0C82433453}" dt="2021-01-12T01:05:59.216" v="1783" actId="478"/>
          <ac:spMkLst>
            <pc:docMk/>
            <pc:sldMk cId="772737025" sldId="273"/>
            <ac:spMk id="7" creationId="{7481465D-CE91-4B3A-BAA9-D83EA13902BC}"/>
          </ac:spMkLst>
        </pc:spChg>
        <pc:spChg chg="add del mod">
          <ac:chgData name="Anne Ramer" userId="8bc5db6bda6f9aa4" providerId="LiveId" clId="{0A74FD19-2716-4D35-A79E-CF0C82433453}" dt="2021-01-12T01:06:50.617" v="1802" actId="478"/>
          <ac:spMkLst>
            <pc:docMk/>
            <pc:sldMk cId="772737025" sldId="273"/>
            <ac:spMk id="9" creationId="{B1898329-EC42-49CC-896A-A13E5FFB90F6}"/>
          </ac:spMkLst>
        </pc:spChg>
        <pc:spChg chg="add del mod">
          <ac:chgData name="Anne Ramer" userId="8bc5db6bda6f9aa4" providerId="LiveId" clId="{0A74FD19-2716-4D35-A79E-CF0C82433453}" dt="2021-01-12T01:06:53.446" v="1803" actId="700"/>
          <ac:spMkLst>
            <pc:docMk/>
            <pc:sldMk cId="772737025" sldId="273"/>
            <ac:spMk id="11" creationId="{33991A17-94BF-4F59-9380-2064319A6830}"/>
          </ac:spMkLst>
        </pc:spChg>
        <pc:picChg chg="add mod">
          <ac:chgData name="Anne Ramer" userId="8bc5db6bda6f9aa4" providerId="LiveId" clId="{0A74FD19-2716-4D35-A79E-CF0C82433453}" dt="2021-01-12T01:55:31.748" v="4086" actId="1076"/>
          <ac:picMkLst>
            <pc:docMk/>
            <pc:sldMk cId="772737025" sldId="273"/>
            <ac:picMk id="5" creationId="{77B3E574-AC65-41B6-855B-C8E0FE32B58B}"/>
          </ac:picMkLst>
        </pc:picChg>
        <pc:picChg chg="add mod">
          <ac:chgData name="Anne Ramer" userId="8bc5db6bda6f9aa4" providerId="LiveId" clId="{0A74FD19-2716-4D35-A79E-CF0C82433453}" dt="2021-01-12T01:55:28.088" v="4084" actId="1076"/>
          <ac:picMkLst>
            <pc:docMk/>
            <pc:sldMk cId="772737025" sldId="273"/>
            <ac:picMk id="6146" creationId="{027D10EE-ADA1-4EEF-B9EF-C6A5D3DBFF52}"/>
          </ac:picMkLst>
        </pc:picChg>
      </pc:sldChg>
      <pc:sldChg chg="addSp delSp modSp new mod ord modClrScheme chgLayout">
        <pc:chgData name="Anne Ramer" userId="8bc5db6bda6f9aa4" providerId="LiveId" clId="{0A74FD19-2716-4D35-A79E-CF0C82433453}" dt="2021-01-12T02:02:06.936" v="4109"/>
        <pc:sldMkLst>
          <pc:docMk/>
          <pc:sldMk cId="3244992922" sldId="274"/>
        </pc:sldMkLst>
        <pc:spChg chg="del mod ord">
          <ac:chgData name="Anne Ramer" userId="8bc5db6bda6f9aa4" providerId="LiveId" clId="{0A74FD19-2716-4D35-A79E-CF0C82433453}" dt="2021-01-12T00:42:04.520" v="1457" actId="700"/>
          <ac:spMkLst>
            <pc:docMk/>
            <pc:sldMk cId="3244992922" sldId="274"/>
            <ac:spMk id="2" creationId="{45B73A2C-56E3-4F13-B8A7-915E11009242}"/>
          </ac:spMkLst>
        </pc:spChg>
        <pc:spChg chg="del">
          <ac:chgData name="Anne Ramer" userId="8bc5db6bda6f9aa4" providerId="LiveId" clId="{0A74FD19-2716-4D35-A79E-CF0C82433453}" dt="2021-01-12T00:42:04.520" v="1457" actId="700"/>
          <ac:spMkLst>
            <pc:docMk/>
            <pc:sldMk cId="3244992922" sldId="274"/>
            <ac:spMk id="3" creationId="{565AE2C1-04B3-47BB-AEEF-DCC0691EDBDE}"/>
          </ac:spMkLst>
        </pc:spChg>
        <pc:spChg chg="add mod ord">
          <ac:chgData name="Anne Ramer" userId="8bc5db6bda6f9aa4" providerId="LiveId" clId="{0A74FD19-2716-4D35-A79E-CF0C82433453}" dt="2021-01-12T02:02:06.936" v="4109"/>
          <ac:spMkLst>
            <pc:docMk/>
            <pc:sldMk cId="3244992922" sldId="274"/>
            <ac:spMk id="4" creationId="{C052A726-11DB-4B6E-BC1C-BA83EC332FD7}"/>
          </ac:spMkLst>
        </pc:spChg>
        <pc:spChg chg="add mod">
          <ac:chgData name="Anne Ramer" userId="8bc5db6bda6f9aa4" providerId="LiveId" clId="{0A74FD19-2716-4D35-A79E-CF0C82433453}" dt="2021-01-12T00:42:08.017" v="1458"/>
          <ac:spMkLst>
            <pc:docMk/>
            <pc:sldMk cId="3244992922" sldId="274"/>
            <ac:spMk id="5" creationId="{1B4D9510-BDF9-42F7-B1BA-A7D23DB39699}"/>
          </ac:spMkLst>
        </pc:spChg>
        <pc:picChg chg="add mod">
          <ac:chgData name="Anne Ramer" userId="8bc5db6bda6f9aa4" providerId="LiveId" clId="{0A74FD19-2716-4D35-A79E-CF0C82433453}" dt="2021-01-12T00:56:38.253" v="1669" actId="1076"/>
          <ac:picMkLst>
            <pc:docMk/>
            <pc:sldMk cId="3244992922" sldId="274"/>
            <ac:picMk id="6" creationId="{91F6F2DD-69F7-4932-A20D-BF249B4C0E27}"/>
          </ac:picMkLst>
        </pc:picChg>
      </pc:sldChg>
      <pc:sldChg chg="addSp delSp modSp new mod ord chgLayout">
        <pc:chgData name="Anne Ramer" userId="8bc5db6bda6f9aa4" providerId="LiveId" clId="{0A74FD19-2716-4D35-A79E-CF0C82433453}" dt="2021-01-12T02:02:06.936" v="4109"/>
        <pc:sldMkLst>
          <pc:docMk/>
          <pc:sldMk cId="3298956305" sldId="275"/>
        </pc:sldMkLst>
        <pc:spChg chg="del">
          <ac:chgData name="Anne Ramer" userId="8bc5db6bda6f9aa4" providerId="LiveId" clId="{0A74FD19-2716-4D35-A79E-CF0C82433453}" dt="2021-01-12T00:54:57.650" v="1571" actId="700"/>
          <ac:spMkLst>
            <pc:docMk/>
            <pc:sldMk cId="3298956305" sldId="275"/>
            <ac:spMk id="2" creationId="{CFAC4E50-42E3-4A34-9D9D-DE988C552D2B}"/>
          </ac:spMkLst>
        </pc:spChg>
        <pc:spChg chg="add mod ord">
          <ac:chgData name="Anne Ramer" userId="8bc5db6bda6f9aa4" providerId="LiveId" clId="{0A74FD19-2716-4D35-A79E-CF0C82433453}" dt="2021-01-12T02:02:06.936" v="4109"/>
          <ac:spMkLst>
            <pc:docMk/>
            <pc:sldMk cId="3298956305" sldId="275"/>
            <ac:spMk id="3" creationId="{67B057FF-2A81-4B19-A589-DC4729413BFE}"/>
          </ac:spMkLst>
        </pc:spChg>
        <pc:spChg chg="add mod">
          <ac:chgData name="Anne Ramer" userId="8bc5db6bda6f9aa4" providerId="LiveId" clId="{0A74FD19-2716-4D35-A79E-CF0C82433453}" dt="2021-01-12T00:55:55.523" v="1661" actId="14100"/>
          <ac:spMkLst>
            <pc:docMk/>
            <pc:sldMk cId="3298956305" sldId="275"/>
            <ac:spMk id="4" creationId="{60510068-5D8E-4713-82B8-FB9060674C4D}"/>
          </ac:spMkLst>
        </pc:spChg>
        <pc:picChg chg="add mod">
          <ac:chgData name="Anne Ramer" userId="8bc5db6bda6f9aa4" providerId="LiveId" clId="{0A74FD19-2716-4D35-A79E-CF0C82433453}" dt="2021-01-12T00:58:56.472" v="1678" actId="1076"/>
          <ac:picMkLst>
            <pc:docMk/>
            <pc:sldMk cId="3298956305" sldId="275"/>
            <ac:picMk id="5" creationId="{668638C0-6B4C-4709-BE1C-2601CFDE858B}"/>
          </ac:picMkLst>
        </pc:picChg>
        <pc:picChg chg="add del mod">
          <ac:chgData name="Anne Ramer" userId="8bc5db6bda6f9aa4" providerId="LiveId" clId="{0A74FD19-2716-4D35-A79E-CF0C82433453}" dt="2021-01-12T00:58:10.850" v="1675" actId="478"/>
          <ac:picMkLst>
            <pc:docMk/>
            <pc:sldMk cId="3298956305" sldId="275"/>
            <ac:picMk id="6" creationId="{413B16BF-652D-46D2-A5AE-C5EB993AC24F}"/>
          </ac:picMkLst>
        </pc:picChg>
      </pc:sldChg>
      <pc:sldChg chg="addSp delSp modSp new mod modClrScheme chgLayout">
        <pc:chgData name="Anne Ramer" userId="8bc5db6bda6f9aa4" providerId="LiveId" clId="{0A74FD19-2716-4D35-A79E-CF0C82433453}" dt="2021-01-12T01:55:21.798" v="4083" actId="1076"/>
        <pc:sldMkLst>
          <pc:docMk/>
          <pc:sldMk cId="2467593164" sldId="276"/>
        </pc:sldMkLst>
        <pc:spChg chg="del mod">
          <ac:chgData name="Anne Ramer" userId="8bc5db6bda6f9aa4" providerId="LiveId" clId="{0A74FD19-2716-4D35-A79E-CF0C82433453}" dt="2021-01-12T01:07:31.063" v="1814" actId="478"/>
          <ac:spMkLst>
            <pc:docMk/>
            <pc:sldMk cId="2467593164" sldId="276"/>
            <ac:spMk id="2" creationId="{8DC754C9-8CA4-4CED-BE9B-44F0F124638E}"/>
          </ac:spMkLst>
        </pc:spChg>
        <pc:spChg chg="add del mod">
          <ac:chgData name="Anne Ramer" userId="8bc5db6bda6f9aa4" providerId="LiveId" clId="{0A74FD19-2716-4D35-A79E-CF0C82433453}" dt="2021-01-12T01:07:33.986" v="1815" actId="700"/>
          <ac:spMkLst>
            <pc:docMk/>
            <pc:sldMk cId="2467593164" sldId="276"/>
            <ac:spMk id="5" creationId="{33A7226B-D14A-4B02-BF1B-B0366B0CF2E8}"/>
          </ac:spMkLst>
        </pc:spChg>
        <pc:picChg chg="add mod">
          <ac:chgData name="Anne Ramer" userId="8bc5db6bda6f9aa4" providerId="LiveId" clId="{0A74FD19-2716-4D35-A79E-CF0C82433453}" dt="2021-01-12T01:07:42.443" v="1818" actId="14100"/>
          <ac:picMkLst>
            <pc:docMk/>
            <pc:sldMk cId="2467593164" sldId="276"/>
            <ac:picMk id="3" creationId="{8EB2E22E-1038-4BBA-A61E-AE40F6798B9F}"/>
          </ac:picMkLst>
        </pc:picChg>
        <pc:picChg chg="add mod">
          <ac:chgData name="Anne Ramer" userId="8bc5db6bda6f9aa4" providerId="LiveId" clId="{0A74FD19-2716-4D35-A79E-CF0C82433453}" dt="2021-01-12T01:55:21.798" v="4083" actId="1076"/>
          <ac:picMkLst>
            <pc:docMk/>
            <pc:sldMk cId="2467593164" sldId="276"/>
            <ac:picMk id="5122" creationId="{FB767945-4E7F-434D-930E-ADBC2AF5ADC0}"/>
          </ac:picMkLst>
        </pc:picChg>
      </pc:sldChg>
      <pc:sldChg chg="addSp delSp modSp new mod">
        <pc:chgData name="Anne Ramer" userId="8bc5db6bda6f9aa4" providerId="LiveId" clId="{0A74FD19-2716-4D35-A79E-CF0C82433453}" dt="2021-01-12T02:02:06.936" v="4109"/>
        <pc:sldMkLst>
          <pc:docMk/>
          <pc:sldMk cId="3049206173" sldId="277"/>
        </pc:sldMkLst>
        <pc:spChg chg="mod">
          <ac:chgData name="Anne Ramer" userId="8bc5db6bda6f9aa4" providerId="LiveId" clId="{0A74FD19-2716-4D35-A79E-CF0C82433453}" dt="2021-01-12T02:02:06.936" v="4109"/>
          <ac:spMkLst>
            <pc:docMk/>
            <pc:sldMk cId="3049206173" sldId="277"/>
            <ac:spMk id="2" creationId="{55B97DB7-F535-4AD4-8893-382AA36590F6}"/>
          </ac:spMkLst>
        </pc:spChg>
        <pc:spChg chg="add del">
          <ac:chgData name="Anne Ramer" userId="8bc5db6bda6f9aa4" providerId="LiveId" clId="{0A74FD19-2716-4D35-A79E-CF0C82433453}" dt="2021-01-12T01:08:08.869" v="1821" actId="478"/>
          <ac:spMkLst>
            <pc:docMk/>
            <pc:sldMk cId="3049206173" sldId="277"/>
            <ac:spMk id="3" creationId="{35868211-7618-4654-8A92-F451879F74EB}"/>
          </ac:spMkLst>
        </pc:spChg>
        <pc:spChg chg="add mod">
          <ac:chgData name="Anne Ramer" userId="8bc5db6bda6f9aa4" providerId="LiveId" clId="{0A74FD19-2716-4D35-A79E-CF0C82433453}" dt="2021-01-12T01:44:36.961" v="3017" actId="1076"/>
          <ac:spMkLst>
            <pc:docMk/>
            <pc:sldMk cId="3049206173" sldId="277"/>
            <ac:spMk id="11" creationId="{DDBC611D-9384-4B90-ACC4-6D07E8C0D47B}"/>
          </ac:spMkLst>
        </pc:spChg>
        <pc:picChg chg="add del mod">
          <ac:chgData name="Anne Ramer" userId="8bc5db6bda6f9aa4" providerId="LiveId" clId="{0A74FD19-2716-4D35-A79E-CF0C82433453}" dt="2021-01-12T01:09:33.945" v="1879" actId="478"/>
          <ac:picMkLst>
            <pc:docMk/>
            <pc:sldMk cId="3049206173" sldId="277"/>
            <ac:picMk id="4" creationId="{7FFF9E1D-46EC-4F38-B0EE-6F40266D1C5D}"/>
          </ac:picMkLst>
        </pc:picChg>
        <pc:picChg chg="add del mod">
          <ac:chgData name="Anne Ramer" userId="8bc5db6bda6f9aa4" providerId="LiveId" clId="{0A74FD19-2716-4D35-A79E-CF0C82433453}" dt="2021-01-12T01:10:35.591" v="1925" actId="478"/>
          <ac:picMkLst>
            <pc:docMk/>
            <pc:sldMk cId="3049206173" sldId="277"/>
            <ac:picMk id="5" creationId="{92DACE79-1444-4FAB-9CAC-BBE8A42C11A5}"/>
          </ac:picMkLst>
        </pc:picChg>
        <pc:picChg chg="add del mod">
          <ac:chgData name="Anne Ramer" userId="8bc5db6bda6f9aa4" providerId="LiveId" clId="{0A74FD19-2716-4D35-A79E-CF0C82433453}" dt="2021-01-12T01:10:33.975" v="1924" actId="478"/>
          <ac:picMkLst>
            <pc:docMk/>
            <pc:sldMk cId="3049206173" sldId="277"/>
            <ac:picMk id="6" creationId="{C4704EA7-9FAD-4238-B02A-3065193E2547}"/>
          </ac:picMkLst>
        </pc:picChg>
        <pc:picChg chg="add mod">
          <ac:chgData name="Anne Ramer" userId="8bc5db6bda6f9aa4" providerId="LiveId" clId="{0A74FD19-2716-4D35-A79E-CF0C82433453}" dt="2021-01-12T01:23:44.752" v="2226" actId="1076"/>
          <ac:picMkLst>
            <pc:docMk/>
            <pc:sldMk cId="3049206173" sldId="277"/>
            <ac:picMk id="7" creationId="{EB7790EC-2C91-4AC5-8850-1AD5BDD65C19}"/>
          </ac:picMkLst>
        </pc:picChg>
        <pc:picChg chg="add mod">
          <ac:chgData name="Anne Ramer" userId="8bc5db6bda6f9aa4" providerId="LiveId" clId="{0A74FD19-2716-4D35-A79E-CF0C82433453}" dt="2021-01-12T01:55:09.133" v="4081" actId="1076"/>
          <ac:picMkLst>
            <pc:docMk/>
            <pc:sldMk cId="3049206173" sldId="277"/>
            <ac:picMk id="8" creationId="{ABFC9210-F9F5-409F-8271-C709607669DF}"/>
          </ac:picMkLst>
        </pc:picChg>
        <pc:picChg chg="add mod">
          <ac:chgData name="Anne Ramer" userId="8bc5db6bda6f9aa4" providerId="LiveId" clId="{0A74FD19-2716-4D35-A79E-CF0C82433453}" dt="2021-01-12T01:55:02.574" v="4078" actId="14100"/>
          <ac:picMkLst>
            <pc:docMk/>
            <pc:sldMk cId="3049206173" sldId="277"/>
            <ac:picMk id="9" creationId="{95558BE6-A359-438D-9431-A0999789BB63}"/>
          </ac:picMkLst>
        </pc:picChg>
      </pc:sldChg>
      <pc:sldChg chg="addSp delSp modSp new mod modClrScheme chgLayout">
        <pc:chgData name="Anne Ramer" userId="8bc5db6bda6f9aa4" providerId="LiveId" clId="{0A74FD19-2716-4D35-A79E-CF0C82433453}" dt="2021-01-12T01:55:57.209" v="4088" actId="122"/>
        <pc:sldMkLst>
          <pc:docMk/>
          <pc:sldMk cId="3057568124" sldId="278"/>
        </pc:sldMkLst>
        <pc:spChg chg="add del mod ord">
          <ac:chgData name="Anne Ramer" userId="8bc5db6bda6f9aa4" providerId="LiveId" clId="{0A74FD19-2716-4D35-A79E-CF0C82433453}" dt="2021-01-12T01:20:11.203" v="2140" actId="700"/>
          <ac:spMkLst>
            <pc:docMk/>
            <pc:sldMk cId="3057568124" sldId="278"/>
            <ac:spMk id="2" creationId="{4DE8D3EA-FFBF-4789-ABE9-A765C5FA9F44}"/>
          </ac:spMkLst>
        </pc:spChg>
        <pc:spChg chg="add del mod">
          <ac:chgData name="Anne Ramer" userId="8bc5db6bda6f9aa4" providerId="LiveId" clId="{0A74FD19-2716-4D35-A79E-CF0C82433453}" dt="2021-01-12T01:20:11.203" v="2140" actId="700"/>
          <ac:spMkLst>
            <pc:docMk/>
            <pc:sldMk cId="3057568124" sldId="278"/>
            <ac:spMk id="3" creationId="{3D5A63D2-E9B3-4682-96E4-D97A5968707B}"/>
          </ac:spMkLst>
        </pc:spChg>
        <pc:spChg chg="add mod ord">
          <ac:chgData name="Anne Ramer" userId="8bc5db6bda6f9aa4" providerId="LiveId" clId="{0A74FD19-2716-4D35-A79E-CF0C82433453}" dt="2021-01-12T01:55:57.209" v="4088" actId="122"/>
          <ac:spMkLst>
            <pc:docMk/>
            <pc:sldMk cId="3057568124" sldId="278"/>
            <ac:spMk id="4" creationId="{099D431B-82AB-44C5-B222-3C8506275223}"/>
          </ac:spMkLst>
        </pc:spChg>
      </pc:sldChg>
      <pc:sldChg chg="addSp modSp new mod">
        <pc:chgData name="Anne Ramer" userId="8bc5db6bda6f9aa4" providerId="LiveId" clId="{0A74FD19-2716-4D35-A79E-CF0C82433453}" dt="2021-01-12T02:02:06.936" v="4109"/>
        <pc:sldMkLst>
          <pc:docMk/>
          <pc:sldMk cId="1949683188" sldId="279"/>
        </pc:sldMkLst>
        <pc:spChg chg="mod">
          <ac:chgData name="Anne Ramer" userId="8bc5db6bda6f9aa4" providerId="LiveId" clId="{0A74FD19-2716-4D35-A79E-CF0C82433453}" dt="2021-01-12T02:02:06.936" v="4109"/>
          <ac:spMkLst>
            <pc:docMk/>
            <pc:sldMk cId="1949683188" sldId="279"/>
            <ac:spMk id="2" creationId="{EE19E2CF-5C54-4C32-9BAB-7531A71E8049}"/>
          </ac:spMkLst>
        </pc:spChg>
        <pc:picChg chg="add mod">
          <ac:chgData name="Anne Ramer" userId="8bc5db6bda6f9aa4" providerId="LiveId" clId="{0A74FD19-2716-4D35-A79E-CF0C82433453}" dt="2021-01-12T01:28:57" v="2453" actId="1076"/>
          <ac:picMkLst>
            <pc:docMk/>
            <pc:sldMk cId="1949683188" sldId="279"/>
            <ac:picMk id="3" creationId="{69B705A1-86BF-422D-B843-EC7FF0C82801}"/>
          </ac:picMkLst>
        </pc:picChg>
      </pc:sldChg>
      <pc:sldChg chg="addSp delSp modSp new mod modClrScheme chgLayout">
        <pc:chgData name="Anne Ramer" userId="8bc5db6bda6f9aa4" providerId="LiveId" clId="{0A74FD19-2716-4D35-A79E-CF0C82433453}" dt="2021-01-12T02:02:06.936" v="4109"/>
        <pc:sldMkLst>
          <pc:docMk/>
          <pc:sldMk cId="1073973322" sldId="280"/>
        </pc:sldMkLst>
        <pc:spChg chg="del mod ord">
          <ac:chgData name="Anne Ramer" userId="8bc5db6bda6f9aa4" providerId="LiveId" clId="{0A74FD19-2716-4D35-A79E-CF0C82433453}" dt="2021-01-12T01:29:55.603" v="2484" actId="700"/>
          <ac:spMkLst>
            <pc:docMk/>
            <pc:sldMk cId="1073973322" sldId="280"/>
            <ac:spMk id="2" creationId="{62376064-118F-4F2B-9B2B-3ECD1CB923B5}"/>
          </ac:spMkLst>
        </pc:spChg>
        <pc:spChg chg="del">
          <ac:chgData name="Anne Ramer" userId="8bc5db6bda6f9aa4" providerId="LiveId" clId="{0A74FD19-2716-4D35-A79E-CF0C82433453}" dt="2021-01-12T01:29:55.603" v="2484" actId="700"/>
          <ac:spMkLst>
            <pc:docMk/>
            <pc:sldMk cId="1073973322" sldId="280"/>
            <ac:spMk id="3" creationId="{EBB2B552-2BAF-4023-8D69-DBE11DF37706}"/>
          </ac:spMkLst>
        </pc:spChg>
        <pc:spChg chg="add mod ord">
          <ac:chgData name="Anne Ramer" userId="8bc5db6bda6f9aa4" providerId="LiveId" clId="{0A74FD19-2716-4D35-A79E-CF0C82433453}" dt="2021-01-12T02:02:06.936" v="4109"/>
          <ac:spMkLst>
            <pc:docMk/>
            <pc:sldMk cId="1073973322" sldId="280"/>
            <ac:spMk id="4" creationId="{1C1571B6-BD15-4A4B-8A84-F8B3BF5AB8BE}"/>
          </ac:spMkLst>
        </pc:spChg>
        <pc:spChg chg="add del mod">
          <ac:chgData name="Anne Ramer" userId="8bc5db6bda6f9aa4" providerId="LiveId" clId="{0A74FD19-2716-4D35-A79E-CF0C82433453}" dt="2021-01-12T01:37:54.152" v="2903" actId="478"/>
          <ac:spMkLst>
            <pc:docMk/>
            <pc:sldMk cId="1073973322" sldId="280"/>
            <ac:spMk id="6" creationId="{851A788A-3128-4841-902D-3D4D1AD139FD}"/>
          </ac:spMkLst>
        </pc:spChg>
        <pc:picChg chg="add mod">
          <ac:chgData name="Anne Ramer" userId="8bc5db6bda6f9aa4" providerId="LiveId" clId="{0A74FD19-2716-4D35-A79E-CF0C82433453}" dt="2021-01-12T01:37:16.918" v="2886" actId="1076"/>
          <ac:picMkLst>
            <pc:docMk/>
            <pc:sldMk cId="1073973322" sldId="280"/>
            <ac:picMk id="5" creationId="{8E368701-23DD-4F82-9487-F9E240AE7FEC}"/>
          </ac:picMkLst>
        </pc:picChg>
      </pc:sldChg>
      <pc:sldMasterChg chg="setBg">
        <pc:chgData name="Anne Ramer" userId="8bc5db6bda6f9aa4" providerId="LiveId" clId="{0A74FD19-2716-4D35-A79E-CF0C82433453}" dt="2021-01-12T01:54:54.492" v="4077"/>
        <pc:sldMasterMkLst>
          <pc:docMk/>
          <pc:sldMasterMk cId="1217075900" sldId="2147483648"/>
        </pc:sldMasterMkLst>
      </pc:sldMasterChg>
      <pc:sldMasterChg chg="setBg">
        <pc:chgData name="Anne Ramer" userId="8bc5db6bda6f9aa4" providerId="LiveId" clId="{0A74FD19-2716-4D35-A79E-CF0C82433453}" dt="2021-01-12T02:02:22.630" v="4110"/>
        <pc:sldMasterMkLst>
          <pc:docMk/>
          <pc:sldMasterMk cId="2022913940" sldId="2147483660"/>
        </pc:sldMasterMkLst>
      </pc:sldMasterChg>
    </pc:docChg>
  </pc:docChgLst>
  <pc:docChgLst>
    <pc:chgData name="Anne Ramer" userId="8bc5db6bda6f9aa4" providerId="LiveId" clId="{86F2EF4A-EC94-42F1-AE1C-C880B2A22780}"/>
    <pc:docChg chg="undo custSel modSld">
      <pc:chgData name="Anne Ramer" userId="8bc5db6bda6f9aa4" providerId="LiveId" clId="{86F2EF4A-EC94-42F1-AE1C-C880B2A22780}" dt="2021-01-09T19:17:48.336" v="54" actId="14100"/>
      <pc:docMkLst>
        <pc:docMk/>
      </pc:docMkLst>
      <pc:sldChg chg="modSp mod">
        <pc:chgData name="Anne Ramer" userId="8bc5db6bda6f9aa4" providerId="LiveId" clId="{86F2EF4A-EC94-42F1-AE1C-C880B2A22780}" dt="2021-01-07T23:41:20.408" v="35" actId="20577"/>
        <pc:sldMkLst>
          <pc:docMk/>
          <pc:sldMk cId="1857174342" sldId="256"/>
        </pc:sldMkLst>
        <pc:spChg chg="mod">
          <ac:chgData name="Anne Ramer" userId="8bc5db6bda6f9aa4" providerId="LiveId" clId="{86F2EF4A-EC94-42F1-AE1C-C880B2A22780}" dt="2021-01-07T23:41:20.408" v="35" actId="20577"/>
          <ac:spMkLst>
            <pc:docMk/>
            <pc:sldMk cId="1857174342" sldId="256"/>
            <ac:spMk id="3" creationId="{13C7C6F2-563E-48A6-8C5E-0FC1C2A8EC20}"/>
          </ac:spMkLst>
        </pc:spChg>
      </pc:sldChg>
      <pc:sldChg chg="modSp mod">
        <pc:chgData name="Anne Ramer" userId="8bc5db6bda6f9aa4" providerId="LiveId" clId="{86F2EF4A-EC94-42F1-AE1C-C880B2A22780}" dt="2021-01-09T19:17:02.236" v="43" actId="20577"/>
        <pc:sldMkLst>
          <pc:docMk/>
          <pc:sldMk cId="3472325905" sldId="257"/>
        </pc:sldMkLst>
        <pc:spChg chg="mod">
          <ac:chgData name="Anne Ramer" userId="8bc5db6bda6f9aa4" providerId="LiveId" clId="{86F2EF4A-EC94-42F1-AE1C-C880B2A22780}" dt="2021-01-09T19:17:02.236" v="43" actId="20577"/>
          <ac:spMkLst>
            <pc:docMk/>
            <pc:sldMk cId="3472325905" sldId="257"/>
            <ac:spMk id="3" creationId="{45D44C34-EE37-467E-BFA8-AAD495A4B0E2}"/>
          </ac:spMkLst>
        </pc:spChg>
      </pc:sldChg>
      <pc:sldChg chg="modSp mod">
        <pc:chgData name="Anne Ramer" userId="8bc5db6bda6f9aa4" providerId="LiveId" clId="{86F2EF4A-EC94-42F1-AE1C-C880B2A22780}" dt="2021-01-09T19:17:06.454" v="44" actId="20577"/>
        <pc:sldMkLst>
          <pc:docMk/>
          <pc:sldMk cId="2123853953" sldId="259"/>
        </pc:sldMkLst>
        <pc:spChg chg="mod">
          <ac:chgData name="Anne Ramer" userId="8bc5db6bda6f9aa4" providerId="LiveId" clId="{86F2EF4A-EC94-42F1-AE1C-C880B2A22780}" dt="2021-01-09T15:53:01.134" v="42" actId="20577"/>
          <ac:spMkLst>
            <pc:docMk/>
            <pc:sldMk cId="2123853953" sldId="259"/>
            <ac:spMk id="2" creationId="{4598B765-D403-4827-B8BE-8D82B7E188F5}"/>
          </ac:spMkLst>
        </pc:spChg>
        <pc:spChg chg="mod">
          <ac:chgData name="Anne Ramer" userId="8bc5db6bda6f9aa4" providerId="LiveId" clId="{86F2EF4A-EC94-42F1-AE1C-C880B2A22780}" dt="2021-01-09T19:17:06.454" v="44" actId="20577"/>
          <ac:spMkLst>
            <pc:docMk/>
            <pc:sldMk cId="2123853953" sldId="259"/>
            <ac:spMk id="3" creationId="{596D1B81-AEFC-4E8D-9E61-9DD8D2D011D8}"/>
          </ac:spMkLst>
        </pc:spChg>
      </pc:sldChg>
      <pc:sldChg chg="addSp delSp modSp">
        <pc:chgData name="Anne Ramer" userId="8bc5db6bda6f9aa4" providerId="LiveId" clId="{86F2EF4A-EC94-42F1-AE1C-C880B2A22780}" dt="2021-01-06T01:10:53.195" v="11"/>
        <pc:sldMkLst>
          <pc:docMk/>
          <pc:sldMk cId="4259155366" sldId="260"/>
        </pc:sldMkLst>
        <pc:spChg chg="add del">
          <ac:chgData name="Anne Ramer" userId="8bc5db6bda6f9aa4" providerId="LiveId" clId="{86F2EF4A-EC94-42F1-AE1C-C880B2A22780}" dt="2021-01-06T01:10:53.195" v="11"/>
          <ac:spMkLst>
            <pc:docMk/>
            <pc:sldMk cId="4259155366" sldId="260"/>
            <ac:spMk id="3" creationId="{90D21EA1-9BA0-4965-9853-D653B5B5024A}"/>
          </ac:spMkLst>
        </pc:spChg>
        <pc:spChg chg="add del mod">
          <ac:chgData name="Anne Ramer" userId="8bc5db6bda6f9aa4" providerId="LiveId" clId="{86F2EF4A-EC94-42F1-AE1C-C880B2A22780}" dt="2021-01-06T01:10:53.195" v="11"/>
          <ac:spMkLst>
            <pc:docMk/>
            <pc:sldMk cId="4259155366" sldId="260"/>
            <ac:spMk id="4" creationId="{299359A5-22E1-4FD6-8B69-A4E78CAE743B}"/>
          </ac:spMkLst>
        </pc:spChg>
      </pc:sldChg>
      <pc:sldChg chg="addSp delSp modSp mod">
        <pc:chgData name="Anne Ramer" userId="8bc5db6bda6f9aa4" providerId="LiveId" clId="{86F2EF4A-EC94-42F1-AE1C-C880B2A22780}" dt="2021-01-09T19:17:29.404" v="50" actId="14100"/>
        <pc:sldMkLst>
          <pc:docMk/>
          <pc:sldMk cId="813012761" sldId="261"/>
        </pc:sldMkLst>
        <pc:spChg chg="add del">
          <ac:chgData name="Anne Ramer" userId="8bc5db6bda6f9aa4" providerId="LiveId" clId="{86F2EF4A-EC94-42F1-AE1C-C880B2A22780}" dt="2021-01-06T01:10:56.853" v="12"/>
          <ac:spMkLst>
            <pc:docMk/>
            <pc:sldMk cId="813012761" sldId="261"/>
            <ac:spMk id="3" creationId="{D4133159-9F1C-4B97-AC17-231A6BEBC1C0}"/>
          </ac:spMkLst>
        </pc:spChg>
        <pc:spChg chg="add del mod">
          <ac:chgData name="Anne Ramer" userId="8bc5db6bda6f9aa4" providerId="LiveId" clId="{86F2EF4A-EC94-42F1-AE1C-C880B2A22780}" dt="2021-01-06T01:10:26.278" v="9"/>
          <ac:spMkLst>
            <pc:docMk/>
            <pc:sldMk cId="813012761" sldId="261"/>
            <ac:spMk id="4" creationId="{24076C7E-244F-4EF1-BEA6-3F21836332D8}"/>
          </ac:spMkLst>
        </pc:spChg>
        <pc:spChg chg="add mod">
          <ac:chgData name="Anne Ramer" userId="8bc5db6bda6f9aa4" providerId="LiveId" clId="{86F2EF4A-EC94-42F1-AE1C-C880B2A22780}" dt="2021-01-09T19:17:29.404" v="50" actId="14100"/>
          <ac:spMkLst>
            <pc:docMk/>
            <pc:sldMk cId="813012761" sldId="261"/>
            <ac:spMk id="5" creationId="{A0283B31-77AB-40E1-B042-F4C799BB3937}"/>
          </ac:spMkLst>
        </pc:spChg>
      </pc:sldChg>
      <pc:sldChg chg="modSp mod">
        <pc:chgData name="Anne Ramer" userId="8bc5db6bda6f9aa4" providerId="LiveId" clId="{86F2EF4A-EC94-42F1-AE1C-C880B2A22780}" dt="2021-01-09T19:17:38.956" v="51" actId="20577"/>
        <pc:sldMkLst>
          <pc:docMk/>
          <pc:sldMk cId="1619476237" sldId="263"/>
        </pc:sldMkLst>
        <pc:spChg chg="mod">
          <ac:chgData name="Anne Ramer" userId="8bc5db6bda6f9aa4" providerId="LiveId" clId="{86F2EF4A-EC94-42F1-AE1C-C880B2A22780}" dt="2021-01-09T19:17:38.956" v="51" actId="20577"/>
          <ac:spMkLst>
            <pc:docMk/>
            <pc:sldMk cId="1619476237" sldId="263"/>
            <ac:spMk id="3" creationId="{B585780D-2194-450A-A9DF-A5B46402BEAE}"/>
          </ac:spMkLst>
        </pc:spChg>
      </pc:sldChg>
      <pc:sldChg chg="modSp mod">
        <pc:chgData name="Anne Ramer" userId="8bc5db6bda6f9aa4" providerId="LiveId" clId="{86F2EF4A-EC94-42F1-AE1C-C880B2A22780}" dt="2021-01-09T19:17:42.224" v="52" actId="20577"/>
        <pc:sldMkLst>
          <pc:docMk/>
          <pc:sldMk cId="277436287" sldId="264"/>
        </pc:sldMkLst>
        <pc:spChg chg="mod">
          <ac:chgData name="Anne Ramer" userId="8bc5db6bda6f9aa4" providerId="LiveId" clId="{86F2EF4A-EC94-42F1-AE1C-C880B2A22780}" dt="2021-01-09T19:17:42.224" v="52" actId="20577"/>
          <ac:spMkLst>
            <pc:docMk/>
            <pc:sldMk cId="277436287" sldId="264"/>
            <ac:spMk id="3" creationId="{325D3583-9A60-46A5-983A-D530FA1E180C}"/>
          </ac:spMkLst>
        </pc:spChg>
      </pc:sldChg>
      <pc:sldChg chg="addSp delSp modSp mod">
        <pc:chgData name="Anne Ramer" userId="8bc5db6bda6f9aa4" providerId="LiveId" clId="{86F2EF4A-EC94-42F1-AE1C-C880B2A22780}" dt="2021-01-09T19:17:48.336" v="54" actId="14100"/>
        <pc:sldMkLst>
          <pc:docMk/>
          <pc:sldMk cId="2649439384" sldId="265"/>
        </pc:sldMkLst>
        <pc:spChg chg="del">
          <ac:chgData name="Anne Ramer" userId="8bc5db6bda6f9aa4" providerId="LiveId" clId="{86F2EF4A-EC94-42F1-AE1C-C880B2A22780}" dt="2021-01-06T01:11:39.714" v="17"/>
          <ac:spMkLst>
            <pc:docMk/>
            <pc:sldMk cId="2649439384" sldId="265"/>
            <ac:spMk id="3" creationId="{F72E0E31-92B7-4C0B-A382-31A37EB74958}"/>
          </ac:spMkLst>
        </pc:spChg>
        <pc:spChg chg="add mod">
          <ac:chgData name="Anne Ramer" userId="8bc5db6bda6f9aa4" providerId="LiveId" clId="{86F2EF4A-EC94-42F1-AE1C-C880B2A22780}" dt="2021-01-09T19:17:48.336" v="54" actId="14100"/>
          <ac:spMkLst>
            <pc:docMk/>
            <pc:sldMk cId="2649439384" sldId="265"/>
            <ac:spMk id="4" creationId="{E1E2E2D7-715A-4A0A-8B03-317EAC5019A1}"/>
          </ac:spMkLst>
        </pc:spChg>
      </pc:sldChg>
      <pc:sldChg chg="modAnim">
        <pc:chgData name="Anne Ramer" userId="8bc5db6bda6f9aa4" providerId="LiveId" clId="{86F2EF4A-EC94-42F1-AE1C-C880B2A22780}" dt="2021-01-08T00:18:13.086" v="38"/>
        <pc:sldMkLst>
          <pc:docMk/>
          <pc:sldMk cId="1655332151" sldId="26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FCE93-F1BC-46A1-AB11-839FB999AA82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B83FD-BABA-43BC-9F65-7FFF7FD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02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B83FD-BABA-43BC-9F65-7FFF7FDDAA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19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https://isteps.comp.nus.edu.sg/event/12th-steps/module/IS5126/project/13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B83FD-BABA-43BC-9F65-7FFF7FDDAA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48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https://www.ny1.com/nyc/all-boroughs/news/2020/10/27/a-rare-full-moon--just-in-time-for-Halloween</a:t>
            </a:r>
          </a:p>
          <a:p>
            <a:r>
              <a:rPr lang="en-US" dirty="0"/>
              <a:t>https://www.lexipol.com/resources/blog/handcuffs-didnt-fit-and-neither-does-qualified-immunity/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B83FD-BABA-43BC-9F65-7FFF7FDDAA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9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https://www.librarieshawaii.org/event/keiki-counting-challenge/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B83FD-BABA-43BC-9F65-7FFF7FDDAA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800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https://fineartamerica.com/featured/downtown-baltimore-maryland-night-skyline-moon-cityscape-photography.html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B83FD-BABA-43BC-9F65-7FFF7FDDAA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0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https://fcw.com/articles/2014/12/18/managing-a-cyber-crime-scene.aspx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B83FD-BABA-43BC-9F65-7FFF7FDDAA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629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https://medium.com/@spencerbaum/the-ethics-of-social-reform-in-crime-and-punishment-fab749e6c98a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B83FD-BABA-43BC-9F65-7FFF7FDDAA1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85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https://www.wdbj7.com/2020/07/31/augusts-full-moon-rises-sunday-night/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B83FD-BABA-43BC-9F65-7FFF7FDDAA1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568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16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22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5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86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094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289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340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9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94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410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3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19C3B-B961-40F1-9F66-44FE0F1B76DC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F394C-2E5F-4574-80A7-2EEA17B52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13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B3DA97C-EF93-448F-924E-EAA75CDB4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07440"/>
            <a:ext cx="12192000" cy="7965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767B3C-F0D9-4C7E-896C-54BD651DE3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2427" y="2735940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Lunar Cycle Craze?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C7C6F2-563E-48A6-8C5E-0FC1C2A8E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02505" y="5202238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Fox </a:t>
            </a:r>
            <a:r>
              <a:rPr lang="en-US" dirty="0" err="1">
                <a:solidFill>
                  <a:schemeClr val="bg1"/>
                </a:solidFill>
              </a:rPr>
              <a:t>Aufenger</a:t>
            </a:r>
            <a:r>
              <a:rPr lang="en-US" dirty="0">
                <a:solidFill>
                  <a:schemeClr val="bg1"/>
                </a:solidFill>
              </a:rPr>
              <a:t>, Chris Barlow, </a:t>
            </a:r>
          </a:p>
          <a:p>
            <a:r>
              <a:rPr lang="en-US" dirty="0">
                <a:solidFill>
                  <a:schemeClr val="bg1"/>
                </a:solidFill>
              </a:rPr>
              <a:t>Anne Ramer &amp; Bridget Reardon</a:t>
            </a:r>
          </a:p>
        </p:txBody>
      </p:sp>
    </p:spTree>
    <p:extLst>
      <p:ext uri="{BB962C8B-B14F-4D97-AF65-F5344CB8AC3E}">
        <p14:creationId xmlns:p14="http://schemas.microsoft.com/office/powerpoint/2010/main" val="185717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B057FF-2A81-4B19-A589-DC4729413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result…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60510068-5D8E-4713-82B8-FB9060674C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664226" cy="366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8638C0-6B4C-4709-BE1C-2601CFDE8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15" y="2226366"/>
            <a:ext cx="11097170" cy="293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56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9E2CF-5C54-4C32-9BAB-7531A71E8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B705A1-86BF-422D-B843-EC7FF0C82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601" y="1807928"/>
            <a:ext cx="11054797" cy="479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683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A2B7BA-56E0-4746-8BD3-86C0F4DBE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plot result…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C275BF-EEB6-40F8-A120-5A33256AA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42" y="2021992"/>
            <a:ext cx="11873515" cy="37995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CAFB36-D9AB-47C8-ADF7-C1776FC07CF4}"/>
              </a:ext>
            </a:extLst>
          </p:cNvPr>
          <p:cNvSpPr txBox="1"/>
          <p:nvPr/>
        </p:nvSpPr>
        <p:spPr>
          <a:xfrm>
            <a:off x="0" y="6488668"/>
            <a:ext cx="5897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*This is the only month where our hypothesis was supported</a:t>
            </a:r>
          </a:p>
        </p:txBody>
      </p:sp>
    </p:spTree>
    <p:extLst>
      <p:ext uri="{BB962C8B-B14F-4D97-AF65-F5344CB8AC3E}">
        <p14:creationId xmlns:p14="http://schemas.microsoft.com/office/powerpoint/2010/main" val="4000410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9D431B-82AB-44C5-B222-3C8506275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Analysis of Full Moon Crime for Each City</a:t>
            </a:r>
          </a:p>
        </p:txBody>
      </p:sp>
    </p:spTree>
    <p:extLst>
      <p:ext uri="{BB962C8B-B14F-4D97-AF65-F5344CB8AC3E}">
        <p14:creationId xmlns:p14="http://schemas.microsoft.com/office/powerpoint/2010/main" val="3057568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A492DD15-5E78-4B69-B359-CBE4E4181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82" y="687483"/>
            <a:ext cx="7736992" cy="5483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602CBE-A7D3-447A-8DCA-A579A4B4B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7662" y="662930"/>
            <a:ext cx="3550756" cy="504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990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B3E574-AC65-41B6-855B-C8E0FE32B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8323" y="749265"/>
            <a:ext cx="3718815" cy="5359469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027D10EE-ADA1-4EEF-B9EF-C6A5D3DBF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62" y="569843"/>
            <a:ext cx="8063849" cy="5718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2737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B2E22E-1038-4BBA-A61E-AE40F6798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861" y="777603"/>
            <a:ext cx="3591339" cy="5095102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FB767945-4E7F-434D-930E-ADBC2AF5A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7818"/>
            <a:ext cx="8057322" cy="5702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5931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C222-C239-4017-83DB-042CC5823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D3583-9A60-46A5-983A-D530FA1E1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208986" cy="4906251"/>
          </a:xfrm>
        </p:spPr>
        <p:txBody>
          <a:bodyPr/>
          <a:lstStyle/>
          <a:p>
            <a:r>
              <a:rPr lang="en-US" dirty="0"/>
              <a:t>We reject our initial hypothesis</a:t>
            </a:r>
          </a:p>
          <a:p>
            <a:r>
              <a:rPr lang="en-US" dirty="0"/>
              <a:t>The crime rate where full moons occur are equal to the days without a lunar event.</a:t>
            </a:r>
          </a:p>
          <a:p>
            <a:r>
              <a:rPr lang="en-US" dirty="0"/>
              <a:t>Crime does not significantly increase on a full moon.</a:t>
            </a:r>
          </a:p>
          <a:p>
            <a:r>
              <a:rPr lang="en-US" dirty="0"/>
              <a:t>Crime increases during the summer months and decreases during the winter. </a:t>
            </a:r>
          </a:p>
          <a:p>
            <a:pPr lvl="1"/>
            <a:r>
              <a:rPr lang="en-US" dirty="0"/>
              <a:t>Warmer weather</a:t>
            </a:r>
          </a:p>
          <a:p>
            <a:pPr lvl="1"/>
            <a:r>
              <a:rPr lang="en-US" dirty="0"/>
              <a:t>Longer days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008265-5ECF-408A-910E-7A743DC94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0"/>
            <a:ext cx="502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36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97DB7-F535-4AD4-8893-382AA3659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Total Crime vs. Full Moon Crime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7790EC-2C91-4AC5-8850-1AD5BDD65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5" y="2316045"/>
            <a:ext cx="3878903" cy="31144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FC9210-F9F5-409F-8271-C70960766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8032" y="2316045"/>
            <a:ext cx="3787051" cy="3114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558BE6-A359-438D-9431-A0999789BB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738" y="2316045"/>
            <a:ext cx="3816294" cy="31144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BC611D-9384-4B90-ACC4-6D07E8C0D47B}"/>
              </a:ext>
            </a:extLst>
          </p:cNvPr>
          <p:cNvSpPr txBox="1"/>
          <p:nvPr/>
        </p:nvSpPr>
        <p:spPr>
          <a:xfrm>
            <a:off x="838200" y="5738191"/>
            <a:ext cx="108502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1D1C1D"/>
                </a:solidFill>
                <a:effectLst/>
              </a:rPr>
              <a:t>For all three cities, the annual crime committed on nights with a full moon (total of 12 days)  was 3.3%.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all three cities, the average crime committed per 12 day period was 3.3%.</a:t>
            </a:r>
          </a:p>
        </p:txBody>
      </p:sp>
    </p:spTree>
    <p:extLst>
      <p:ext uri="{BB962C8B-B14F-4D97-AF65-F5344CB8AC3E}">
        <p14:creationId xmlns:p14="http://schemas.microsoft.com/office/powerpoint/2010/main" val="3049206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32532-4ED2-41F5-92F4-A04788D9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9600" b="1" dirty="0">
                <a:latin typeface="Chiller" panose="04020404031007020602" pitchFamily="82" charset="0"/>
              </a:rPr>
              <a:t>Post Mortem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7DC5A6-9BAE-4E0B-B415-9DD4D7FD92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Difficulties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92DB9-DAA1-4941-BADF-B25E8C71D88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Git LFS</a:t>
            </a:r>
          </a:p>
          <a:p>
            <a:r>
              <a:rPr lang="en-US" dirty="0"/>
              <a:t>Type of graph to present information</a:t>
            </a:r>
          </a:p>
          <a:p>
            <a:r>
              <a:rPr lang="en-US" dirty="0"/>
              <a:t>Finding reliable data in the first place</a:t>
            </a:r>
          </a:p>
          <a:p>
            <a:pPr lvl="1"/>
            <a:r>
              <a:rPr lang="en-US" dirty="0"/>
              <a:t>The use of an API with the data we wanted (daily crime information)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D9D054-70C0-469D-AFAF-FF3E716A31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Further Research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1538A8-0AB2-44F9-A5B8-04EB77DF5D5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Is a particular type of crime more common on nights with a full moon?</a:t>
            </a:r>
          </a:p>
          <a:p>
            <a:r>
              <a:rPr lang="en-US" dirty="0"/>
              <a:t>Does one phase of the moon impact crime rate more than others?</a:t>
            </a:r>
          </a:p>
          <a:p>
            <a:r>
              <a:rPr lang="en-US" dirty="0"/>
              <a:t>Does another astrological phenomenon (eclipse) affect crime rate?</a:t>
            </a:r>
          </a:p>
        </p:txBody>
      </p:sp>
    </p:spTree>
    <p:extLst>
      <p:ext uri="{BB962C8B-B14F-4D97-AF65-F5344CB8AC3E}">
        <p14:creationId xmlns:p14="http://schemas.microsoft.com/office/powerpoint/2010/main" val="703351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52ECE-4433-4FE3-8F0A-85CE2A916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44C34-EE37-467E-BFA8-AAD495A4B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we were initially curious about…</a:t>
            </a:r>
          </a:p>
          <a:p>
            <a:pPr lvl="1"/>
            <a:r>
              <a:rPr lang="en-US" dirty="0"/>
              <a:t>Are stories of crime increasing on the full moon actually based in fact?</a:t>
            </a:r>
          </a:p>
          <a:p>
            <a:pPr lvl="1"/>
            <a:r>
              <a:rPr lang="en-US" dirty="0"/>
              <a:t>Is human behavior affected as much as we think by the lunar cycles?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67B744-BA48-4CD1-8721-245916550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293" y="3410075"/>
            <a:ext cx="7827252" cy="3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325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5C95BF-0E5D-4ED3-A332-ACF3EC3AC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8A4C8C-07E9-40F9-B41A-DA62C78E4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076" y="2103437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9600" b="1" dirty="0">
                <a:latin typeface="Chiller" panose="04020404031007020602" pitchFamily="82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5533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2A85B-DE11-4A51-BD65-C693A6AAB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557" y="718170"/>
            <a:ext cx="10515600" cy="1325563"/>
          </a:xfrm>
        </p:spPr>
        <p:txBody>
          <a:bodyPr/>
          <a:lstStyle/>
          <a:p>
            <a:r>
              <a:rPr lang="en-US" b="1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E7812-CB74-424B-8A35-EE0B66D21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2698"/>
            <a:ext cx="10515600" cy="3234265"/>
          </a:xfrm>
        </p:spPr>
        <p:txBody>
          <a:bodyPr/>
          <a:lstStyle/>
          <a:p>
            <a:r>
              <a:rPr lang="en-US" dirty="0"/>
              <a:t>Does a full moon actually cause an increase in crime?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6931E2-874E-4838-824D-74DFF43B5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939" y="3945430"/>
            <a:ext cx="5256765" cy="2517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44590D-09FE-4A40-A389-C449A4E04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3630"/>
            <a:ext cx="5631717" cy="222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2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BE0973-0740-44EF-A1DC-4F8767BAB1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" r="11"/>
          <a:stretch/>
        </p:blipFill>
        <p:spPr>
          <a:xfrm>
            <a:off x="6700346" y="2483352"/>
            <a:ext cx="5839154" cy="43793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98B765-D403-4827-B8BE-8D82B7E18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Our Questions of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D1B81-AEFC-4E8D-9E61-9DD8D2D01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the lunar cycle affect the crime rate in Baltimore, Boston, and Philadelphia?</a:t>
            </a:r>
          </a:p>
          <a:p>
            <a:r>
              <a:rPr lang="en-US" dirty="0"/>
              <a:t>Is crime actually higher during a full moon?</a:t>
            </a:r>
          </a:p>
          <a:p>
            <a:r>
              <a:rPr lang="en-US" dirty="0"/>
              <a:t>Are the trends consistent across all three cities?</a:t>
            </a:r>
          </a:p>
        </p:txBody>
      </p:sp>
    </p:spTree>
    <p:extLst>
      <p:ext uri="{BB962C8B-B14F-4D97-AF65-F5344CB8AC3E}">
        <p14:creationId xmlns:p14="http://schemas.microsoft.com/office/powerpoint/2010/main" val="2123853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114A-536E-41E1-B96B-7132C6792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21EA1-9BA0-4965-9853-D653B5B50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used Kaggle to find:</a:t>
            </a:r>
          </a:p>
          <a:p>
            <a:pPr lvl="1"/>
            <a:r>
              <a:rPr lang="en-US" dirty="0"/>
              <a:t>Full Moon Calendar</a:t>
            </a:r>
          </a:p>
          <a:p>
            <a:pPr lvl="1"/>
            <a:r>
              <a:rPr lang="en-US" dirty="0"/>
              <a:t>Crime in Baltimore</a:t>
            </a:r>
          </a:p>
          <a:p>
            <a:pPr lvl="1"/>
            <a:r>
              <a:rPr lang="en-US" dirty="0"/>
              <a:t>Crime in Boston</a:t>
            </a:r>
          </a:p>
          <a:p>
            <a:pPr lvl="1"/>
            <a:r>
              <a:rPr lang="en-US" dirty="0"/>
              <a:t>Philadelphia Crime Data</a:t>
            </a:r>
          </a:p>
        </p:txBody>
      </p:sp>
      <p:pic>
        <p:nvPicPr>
          <p:cNvPr id="2050" name="Picture 2" descr="Downtown Baltimore Maryland Night Skyline Moon Photograph by Cityscape  Photography">
            <a:extLst>
              <a:ext uri="{FF2B5EF4-FFF2-40B4-BE49-F238E27FC236}">
                <a16:creationId xmlns:a16="http://schemas.microsoft.com/office/drawing/2014/main" id="{0ADA7583-DC3A-4A0A-B806-CA3B67189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673" y="1178952"/>
            <a:ext cx="6000127" cy="450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A0CBDE-EBE9-41D3-8075-6F1F141C4F64}"/>
              </a:ext>
            </a:extLst>
          </p:cNvPr>
          <p:cNvSpPr txBox="1"/>
          <p:nvPr/>
        </p:nvSpPr>
        <p:spPr>
          <a:xfrm>
            <a:off x="7420131" y="5813984"/>
            <a:ext cx="3672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Baltimore at Night</a:t>
            </a:r>
          </a:p>
        </p:txBody>
      </p:sp>
    </p:spTree>
    <p:extLst>
      <p:ext uri="{BB962C8B-B14F-4D97-AF65-F5344CB8AC3E}">
        <p14:creationId xmlns:p14="http://schemas.microsoft.com/office/powerpoint/2010/main" val="4259155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744FA-39C9-4E03-9C37-5BE9B9855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Exploration and Cleanup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A1FF0-D298-4CE2-8EA0-6FF85FD20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imports from public data frames</a:t>
            </a:r>
          </a:p>
          <a:p>
            <a:r>
              <a:rPr lang="en-US" dirty="0"/>
              <a:t>Data cleanup for each city</a:t>
            </a:r>
          </a:p>
          <a:p>
            <a:pPr lvl="1"/>
            <a:r>
              <a:rPr lang="en-US" dirty="0"/>
              <a:t>Narrowed data frames to only crimes committed in 2016</a:t>
            </a:r>
          </a:p>
          <a:p>
            <a:pPr lvl="1"/>
            <a:r>
              <a:rPr lang="en-US" dirty="0"/>
              <a:t>Stored data chronologically</a:t>
            </a:r>
          </a:p>
          <a:p>
            <a:pPr lvl="1"/>
            <a:r>
              <a:rPr lang="en-US" dirty="0"/>
              <a:t>Created data frame to find the full moons in each month of 2016</a:t>
            </a:r>
          </a:p>
          <a:p>
            <a:pPr lvl="1"/>
            <a:r>
              <a:rPr lang="en-US" dirty="0"/>
              <a:t>Sorted full moon data by month</a:t>
            </a:r>
          </a:p>
          <a:p>
            <a:r>
              <a:rPr lang="en-US" dirty="0"/>
              <a:t>Issues with data</a:t>
            </a:r>
          </a:p>
          <a:p>
            <a:pPr lvl="1"/>
            <a:r>
              <a:rPr lang="en-US" dirty="0"/>
              <a:t>Crimes that were never reported</a:t>
            </a:r>
          </a:p>
          <a:p>
            <a:pPr lvl="1"/>
            <a:r>
              <a:rPr lang="en-US" dirty="0"/>
              <a:t>Other things that might affect crime rate (holidays, pay day)</a:t>
            </a:r>
          </a:p>
        </p:txBody>
      </p:sp>
    </p:spTree>
    <p:extLst>
      <p:ext uri="{BB962C8B-B14F-4D97-AF65-F5344CB8AC3E}">
        <p14:creationId xmlns:p14="http://schemas.microsoft.com/office/powerpoint/2010/main" val="291457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1571B6-BD15-4A4B-8A84-F8B3BF5AB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 of Raw Data (Baltimore)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68701-23DD-4F82-9487-F9E240AE7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69" y="1819591"/>
            <a:ext cx="11648661" cy="365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73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CA361-B559-49EC-A404-49E949A98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5780D-2194-450A-A9DF-A5B46402BE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Analyzed each month for all three cities in 2016</a:t>
            </a:r>
          </a:p>
          <a:p>
            <a:r>
              <a:rPr lang="en-US" dirty="0"/>
              <a:t>Statistical analysis of data found</a:t>
            </a:r>
          </a:p>
          <a:p>
            <a:r>
              <a:rPr lang="en-US" dirty="0"/>
              <a:t>Creation of data visualizations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401EE8-30D4-4E9C-B864-B64885B35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572" y="2398494"/>
            <a:ext cx="4258332" cy="425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476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52A726-11DB-4B6E-BC1C-BA83EC332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Some of our code…</a:t>
            </a: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1B4D9510-BDF9-42F7-B1BA-A7D23DB3969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28800" y="1519238"/>
            <a:ext cx="8534400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F6F2DD-69F7-4932-A20D-BF249B4C0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416" y="1690688"/>
            <a:ext cx="11113167" cy="497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992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425</TotalTime>
  <Words>544</Words>
  <Application>Microsoft Office PowerPoint</Application>
  <PresentationFormat>Widescreen</PresentationFormat>
  <Paragraphs>78</Paragraphs>
  <Slides>20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Chiller</vt:lpstr>
      <vt:lpstr>Office Theme</vt:lpstr>
      <vt:lpstr>Lunar Cycle Craze?</vt:lpstr>
      <vt:lpstr>Motivation</vt:lpstr>
      <vt:lpstr>Hypothesis</vt:lpstr>
      <vt:lpstr>Our Questions of the Data</vt:lpstr>
      <vt:lpstr>Data</vt:lpstr>
      <vt:lpstr>Data Exploration and Cleanup Process</vt:lpstr>
      <vt:lpstr>Example of Raw Data (Baltimore)</vt:lpstr>
      <vt:lpstr>Data Analysis</vt:lpstr>
      <vt:lpstr>Some of our code…</vt:lpstr>
      <vt:lpstr>The result…</vt:lpstr>
      <vt:lpstr>Matplotlib</vt:lpstr>
      <vt:lpstr>The plot result…</vt:lpstr>
      <vt:lpstr>Analysis of Full Moon Crime for Each City</vt:lpstr>
      <vt:lpstr>PowerPoint Presentation</vt:lpstr>
      <vt:lpstr>PowerPoint Presentation</vt:lpstr>
      <vt:lpstr>PowerPoint Presentation</vt:lpstr>
      <vt:lpstr>Findings</vt:lpstr>
      <vt:lpstr>Total Crime vs. Full Moon Crime</vt:lpstr>
      <vt:lpstr>Post Mortem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Lunar Crime</dc:title>
  <dc:creator>Anne Ramer</dc:creator>
  <cp:lastModifiedBy>Anne Ramer</cp:lastModifiedBy>
  <cp:revision>7</cp:revision>
  <dcterms:created xsi:type="dcterms:W3CDTF">2021-01-06T00:52:06Z</dcterms:created>
  <dcterms:modified xsi:type="dcterms:W3CDTF">2021-01-12T02:18:50Z</dcterms:modified>
</cp:coreProperties>
</file>

<file path=docProps/thumbnail.jpeg>
</file>